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 id="2147483669" r:id="rId6"/>
  </p:sldMasterIdLst>
  <p:notesMasterIdLst>
    <p:notesMasterId r:id="rId29"/>
  </p:notesMasterIdLst>
  <p:sldIdLst>
    <p:sldId id="303" r:id="rId7"/>
    <p:sldId id="256" r:id="rId8"/>
    <p:sldId id="323" r:id="rId9"/>
    <p:sldId id="325" r:id="rId10"/>
    <p:sldId id="264" r:id="rId11"/>
    <p:sldId id="326" r:id="rId12"/>
    <p:sldId id="328" r:id="rId13"/>
    <p:sldId id="296" r:id="rId14"/>
    <p:sldId id="333" r:id="rId15"/>
    <p:sldId id="280" r:id="rId16"/>
    <p:sldId id="270" r:id="rId17"/>
    <p:sldId id="335" r:id="rId18"/>
    <p:sldId id="345" r:id="rId19"/>
    <p:sldId id="299" r:id="rId20"/>
    <p:sldId id="338" r:id="rId21"/>
    <p:sldId id="281" r:id="rId22"/>
    <p:sldId id="341" r:id="rId23"/>
    <p:sldId id="342" r:id="rId24"/>
    <p:sldId id="343" r:id="rId25"/>
    <p:sldId id="274" r:id="rId26"/>
    <p:sldId id="340" r:id="rId27"/>
    <p:sldId id="348" r:id="rId28"/>
  </p:sldIdLst>
  <p:sldSz cx="12192000" cy="6858000"/>
  <p:notesSz cx="6858000" cy="9144000"/>
  <p:embeddedFontLst>
    <p:embeddedFont>
      <p:font typeface="UD デジタル 教科書体 NK-B" panose="02020700000000000000" pitchFamily="18" charset="-128"/>
      <p:bold r:id="rId30"/>
    </p:embeddedFont>
    <p:embeddedFont>
      <p:font typeface="游ゴシック" panose="020B0400000000000000" pitchFamily="34" charset="-128"/>
      <p:regular r:id="rId31"/>
      <p:bold r:id="rId32"/>
    </p:embeddedFont>
    <p:embeddedFont>
      <p:font typeface="Century Gothic" panose="020B050202020202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y Matheso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71A71"/>
    <a:srgbClr val="FFFFFF"/>
    <a:srgbClr val="76DCE0"/>
    <a:srgbClr val="B20D6A"/>
    <a:srgbClr val="FFC002"/>
    <a:srgbClr val="FE5357"/>
    <a:srgbClr val="FE6441"/>
    <a:srgbClr val="96A0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snapToGrid="0">
      <p:cViewPr varScale="1">
        <p:scale>
          <a:sx n="121" d="100"/>
          <a:sy n="121" d="100"/>
        </p:scale>
        <p:origin x="7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font" Target="fonts/font5.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3.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7.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2.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4.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5B1E95-EA10-4BCB-8230-6EA3E4CEC1BE}" type="datetimeFigureOut">
              <a:rPr lang="nl-NL" smtClean="0"/>
              <a:t>28-03-2024</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4298DD-4CEA-42AC-9BED-1D8E831C5435}" type="slidenum">
              <a:rPr lang="nl-NL" smtClean="0"/>
              <a:t>‹#›</a:t>
            </a:fld>
            <a:endParaRPr lang="nl-NL"/>
          </a:p>
        </p:txBody>
      </p:sp>
    </p:spTree>
    <p:extLst>
      <p:ext uri="{BB962C8B-B14F-4D97-AF65-F5344CB8AC3E}">
        <p14:creationId xmlns:p14="http://schemas.microsoft.com/office/powerpoint/2010/main" val="1117488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b="1" i="0"/>
              <a:t>Example dialogue for coaches: </a:t>
            </a:r>
            <a:r>
              <a:rPr lang="en-US" i="1"/>
              <a:t>The next set of slides demonstrate how girls and women in sport are represented in the media. Compared to boys and men, </a:t>
            </a:r>
            <a:r>
              <a:rPr lang="en-US" sz="1200" i="1">
                <a:solidFill>
                  <a:schemeClr val="dk1"/>
                </a:solidFill>
                <a:latin typeface="Calibri"/>
                <a:ea typeface="Calibri"/>
                <a:cs typeface="Calibri"/>
                <a:sym typeface="Calibri"/>
              </a:rPr>
              <a:t>media coverage for girls and women is disproportionately focused on their appearance, clothing and marital status. Research show that the top words used to describe women in sport, include: ‘aged’, ‘older’, ‘pregnant’ and ‘married’ or ‘unmarried. When describing their performance, the media uses terms such as: ‘compete’, ‘participate’ and ‘strive. Meanwhile, the top words to describe men in sport, include: ‘fastest’, ‘strong’, ‘big’, ‘real’ and ‘great’. Their performance is associated with words such as: ‘mastermind’, ‘beat’, ‘win’, ‘dominate’ and ‘battle’. Images are usually of girls and women in seductive poses, with extensive hair and make-up but minimal clothing. Meanwhile, their boys and men are pictured in team uniforms, and in an athletic motion. </a:t>
            </a:r>
            <a:endParaRPr lang="en-US"/>
          </a:p>
          <a:p>
            <a:pPr marL="0" lvl="0" indent="0" algn="l" rtl="0">
              <a:spcBef>
                <a:spcPts val="0"/>
              </a:spcBef>
              <a:spcAft>
                <a:spcPts val="0"/>
              </a:spcAft>
              <a:buNone/>
            </a:pPr>
            <a:endParaRPr lang="en-US" sz="1200" i="1">
              <a:solidFill>
                <a:schemeClr val="dk1"/>
              </a:solidFill>
              <a:latin typeface="Calibri"/>
              <a:ea typeface="Calibri"/>
              <a:cs typeface="Calibri"/>
              <a:sym typeface="Calibri"/>
            </a:endParaRPr>
          </a:p>
          <a:p>
            <a:pPr marL="0" lvl="0" indent="0" algn="l" rtl="0">
              <a:spcBef>
                <a:spcPts val="0"/>
              </a:spcBef>
              <a:spcAft>
                <a:spcPts val="0"/>
              </a:spcAft>
              <a:buNone/>
            </a:pPr>
            <a:r>
              <a:rPr lang="en-US" sz="1200" b="1" i="1">
                <a:solidFill>
                  <a:schemeClr val="dk1"/>
                </a:solidFill>
                <a:latin typeface="Calibri"/>
                <a:ea typeface="Calibri"/>
                <a:cs typeface="Calibri"/>
                <a:sym typeface="Calibri"/>
              </a:rPr>
              <a:t>In the next set of slides, look at the words used to describe women in sport, and how their appearance in images differs to men. Consider, how these differences might impact girls body image.</a:t>
            </a:r>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2</a:t>
            </a:fld>
            <a:endParaRPr lang="nl-NL"/>
          </a:p>
        </p:txBody>
      </p:sp>
    </p:spTree>
    <p:extLst>
      <p:ext uri="{BB962C8B-B14F-4D97-AF65-F5344CB8AC3E}">
        <p14:creationId xmlns:p14="http://schemas.microsoft.com/office/powerpoint/2010/main" val="713000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dk1"/>
                </a:solidFill>
                <a:latin typeface="Calibri"/>
                <a:ea typeface="Calibri"/>
                <a:cs typeface="Calibri"/>
                <a:sym typeface="Calibri"/>
              </a:rPr>
              <a:t>Taking a moment to connect with your body and listening to its needs can help you feel calmer and more confident.  The ‘Three-Step Sense Check’ can be used anywhere, anytime. It’s designed to be a simple way for athletes to check-in with what their body needs. Sometimes your body may need nothing. Other times it may need a small act of self-care (e.g., taking a deep breath; an extra five minutes of stretching). </a:t>
            </a:r>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20</a:t>
            </a:fld>
            <a:endParaRPr lang="nl-NL"/>
          </a:p>
        </p:txBody>
      </p:sp>
    </p:spTree>
    <p:extLst>
      <p:ext uri="{BB962C8B-B14F-4D97-AF65-F5344CB8AC3E}">
        <p14:creationId xmlns:p14="http://schemas.microsoft.com/office/powerpoint/2010/main" val="3062115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a:solidFill>
                  <a:schemeClr val="dk1"/>
                </a:solidFill>
                <a:latin typeface="Calibri"/>
                <a:ea typeface="Calibri"/>
                <a:cs typeface="Calibri"/>
                <a:sym typeface="Calibri"/>
              </a:rPr>
              <a:t>Example dialogue for coaches: </a:t>
            </a:r>
            <a:r>
              <a:rPr lang="en-US" sz="1200" b="0" i="1">
                <a:solidFill>
                  <a:schemeClr val="dk1"/>
                </a:solidFill>
                <a:latin typeface="Calibri"/>
                <a:ea typeface="Calibri"/>
                <a:cs typeface="Calibri"/>
                <a:sym typeface="Calibri"/>
              </a:rPr>
              <a:t>This video demonstrates how body talk shows up when giving friends complements about their appearance. This type of conversation can still be harmful. By highlighting that her friends new haircut makes her face look thinner, suggests that having a round face is a bad thing. These comments suggest that there’s one ideal way to look, which in this case is to have a thin face. </a:t>
            </a:r>
            <a:endParaRPr lang="en-US" b="0" i="1"/>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3</a:t>
            </a:fld>
            <a:endParaRPr lang="nl-NL"/>
          </a:p>
        </p:txBody>
      </p:sp>
    </p:spTree>
    <p:extLst>
      <p:ext uri="{BB962C8B-B14F-4D97-AF65-F5344CB8AC3E}">
        <p14:creationId xmlns:p14="http://schemas.microsoft.com/office/powerpoint/2010/main" val="2820499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a:solidFill>
                  <a:schemeClr val="dk1"/>
                </a:solidFill>
                <a:latin typeface="Calibri"/>
                <a:ea typeface="Calibri"/>
                <a:cs typeface="Calibri"/>
                <a:sym typeface="Calibri"/>
              </a:rPr>
              <a:t>Example dialogue for coaches: </a:t>
            </a:r>
            <a:r>
              <a:rPr lang="en-US" sz="1200" b="0" i="1">
                <a:solidFill>
                  <a:schemeClr val="dk1"/>
                </a:solidFill>
                <a:latin typeface="Calibri"/>
                <a:ea typeface="Calibri"/>
                <a:cs typeface="Calibri"/>
                <a:sym typeface="Calibri"/>
              </a:rPr>
              <a:t>This video demonstrates how body talk shows is used to tease other people. The first boy is teased about being too small and ’light as a feather’, which is not in line with the muscular ideal that society promotes. He responds to this teasing by call his other teammate fat. In both instances, being small or fat are considered bad things, and reinforce that boys shouldn't be either. </a:t>
            </a:r>
            <a:endParaRPr lang="en-US"/>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4</a:t>
            </a:fld>
            <a:endParaRPr lang="nl-NL"/>
          </a:p>
        </p:txBody>
      </p:sp>
    </p:spTree>
    <p:extLst>
      <p:ext uri="{BB962C8B-B14F-4D97-AF65-F5344CB8AC3E}">
        <p14:creationId xmlns:p14="http://schemas.microsoft.com/office/powerpoint/2010/main" val="860417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54298DD-4CEA-42AC-9BED-1D8E831C5435}" type="slidenum">
              <a:rPr lang="nl-NL" smtClean="0"/>
              <a:t>7</a:t>
            </a:fld>
            <a:endParaRPr lang="nl-NL"/>
          </a:p>
        </p:txBody>
      </p:sp>
    </p:spTree>
    <p:extLst>
      <p:ext uri="{BB962C8B-B14F-4D97-AF65-F5344CB8AC3E}">
        <p14:creationId xmlns:p14="http://schemas.microsoft.com/office/powerpoint/2010/main" val="2922191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dk1"/>
                </a:solidFill>
                <a:latin typeface="Calibri"/>
                <a:ea typeface="Calibri"/>
                <a:cs typeface="Calibri"/>
                <a:sym typeface="Calibri"/>
              </a:rPr>
              <a:t>Taking a moment to connect with your body and listening to its needs can help you feel calmer and more confident.  The ‘Three-Step Sense Check’ can be used anywhere, anytime. It’s designed to be a simple way for athletes to check-in with what their body needs. Sometimes your body may need nothing. Other times it may need a small act of self-care (e.g., taking a deep breath; an extra five minutes of stretching). </a:t>
            </a:r>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8</a:t>
            </a:fld>
            <a:endParaRPr lang="nl-NL"/>
          </a:p>
        </p:txBody>
      </p:sp>
    </p:spTree>
    <p:extLst>
      <p:ext uri="{BB962C8B-B14F-4D97-AF65-F5344CB8AC3E}">
        <p14:creationId xmlns:p14="http://schemas.microsoft.com/office/powerpoint/2010/main" val="125194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54298DD-4CEA-42AC-9BED-1D8E831C5435}" type="slidenum">
              <a:rPr lang="nl-NL" smtClean="0"/>
              <a:t>9</a:t>
            </a:fld>
            <a:endParaRPr lang="nl-NL"/>
          </a:p>
        </p:txBody>
      </p:sp>
    </p:spTree>
    <p:extLst>
      <p:ext uri="{BB962C8B-B14F-4D97-AF65-F5344CB8AC3E}">
        <p14:creationId xmlns:p14="http://schemas.microsoft.com/office/powerpoint/2010/main" val="3373198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dk1"/>
                </a:solidFill>
                <a:latin typeface="Calibri"/>
                <a:ea typeface="Calibri"/>
                <a:cs typeface="Calibri"/>
                <a:sym typeface="Calibri"/>
              </a:rPr>
              <a:t>Taking a moment to connect with your body and listening to its needs can help you feel calmer and more confident.  The ‘Three-Step Sense Check’ can be used anywhere, anytime. It’s designed to be a simple way for athletes to check-in with what their body needs. Sometimes your body may need nothing. Other times it may need a small act of self-care (e.g., taking a deep breath; an extra five minutes of stretching). </a:t>
            </a:r>
          </a:p>
          <a:p>
            <a:endParaRPr lang="nl-NL"/>
          </a:p>
        </p:txBody>
      </p:sp>
      <p:sp>
        <p:nvSpPr>
          <p:cNvPr id="4" name="Slide Number Placeholder 3"/>
          <p:cNvSpPr>
            <a:spLocks noGrp="1"/>
          </p:cNvSpPr>
          <p:nvPr>
            <p:ph type="sldNum" sz="quarter" idx="5"/>
          </p:nvPr>
        </p:nvSpPr>
        <p:spPr/>
        <p:txBody>
          <a:bodyPr/>
          <a:lstStyle/>
          <a:p>
            <a:fld id="{454298DD-4CEA-42AC-9BED-1D8E831C5435}" type="slidenum">
              <a:rPr lang="nl-NL" smtClean="0"/>
              <a:t>14</a:t>
            </a:fld>
            <a:endParaRPr lang="nl-NL"/>
          </a:p>
        </p:txBody>
      </p:sp>
    </p:spTree>
    <p:extLst>
      <p:ext uri="{BB962C8B-B14F-4D97-AF65-F5344CB8AC3E}">
        <p14:creationId xmlns:p14="http://schemas.microsoft.com/office/powerpoint/2010/main" val="579263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54298DD-4CEA-42AC-9BED-1D8E831C5435}" type="slidenum">
              <a:rPr lang="nl-NL" smtClean="0"/>
              <a:t>17</a:t>
            </a:fld>
            <a:endParaRPr lang="nl-NL"/>
          </a:p>
        </p:txBody>
      </p:sp>
    </p:spTree>
    <p:extLst>
      <p:ext uri="{BB962C8B-B14F-4D97-AF65-F5344CB8AC3E}">
        <p14:creationId xmlns:p14="http://schemas.microsoft.com/office/powerpoint/2010/main" val="147233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54298DD-4CEA-42AC-9BED-1D8E831C5435}" type="slidenum">
              <a:rPr lang="nl-NL" smtClean="0"/>
              <a:t>19</a:t>
            </a:fld>
            <a:endParaRPr lang="nl-NL"/>
          </a:p>
        </p:txBody>
      </p:sp>
    </p:spTree>
    <p:extLst>
      <p:ext uri="{BB962C8B-B14F-4D97-AF65-F5344CB8AC3E}">
        <p14:creationId xmlns:p14="http://schemas.microsoft.com/office/powerpoint/2010/main" val="2260746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3" name="Subtitle 2">
            <a:extLst>
              <a:ext uri="{FF2B5EF4-FFF2-40B4-BE49-F238E27FC236}">
                <a16:creationId xmlns:a16="http://schemas.microsoft.com/office/drawing/2014/main" id="{14479E3D-1F2D-8043-8534-19D8E42459F6}"/>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8" name="Subtitle 2">
            <a:extLst>
              <a:ext uri="{FF2B5EF4-FFF2-40B4-BE49-F238E27FC236}">
                <a16:creationId xmlns:a16="http://schemas.microsoft.com/office/drawing/2014/main" id="{340BD763-B10E-C448-83A8-7C744F0DC756}"/>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Futura Extra Black" pitchFamily="2" charset="0"/>
              </a:rPr>
              <a:t>01</a:t>
            </a:r>
            <a:endParaRPr lang="en-US" sz="7200" b="1" i="0" spc="-300">
              <a:solidFill>
                <a:srgbClr val="671A71"/>
              </a:solidFill>
              <a:latin typeface="Futura Extra Black" pitchFamily="2"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0" name="Rectangle 19">
            <a:extLst>
              <a:ext uri="{FF2B5EF4-FFF2-40B4-BE49-F238E27FC236}">
                <a16:creationId xmlns:a16="http://schemas.microsoft.com/office/drawing/2014/main" id="{78A50C1A-27F9-184B-8699-78792FA7F2C7}"/>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1" name="Title 1">
            <a:extLst>
              <a:ext uri="{FF2B5EF4-FFF2-40B4-BE49-F238E27FC236}">
                <a16:creationId xmlns:a16="http://schemas.microsoft.com/office/drawing/2014/main" id="{EC03B53F-2E2B-7645-9005-CAA3BD52F360}"/>
              </a:ext>
            </a:extLst>
          </p:cNvPr>
          <p:cNvSpPr>
            <a:spLocks noGrp="1"/>
          </p:cNvSpPr>
          <p:nvPr>
            <p:ph type="title" hasCustomPrompt="1"/>
          </p:nvPr>
        </p:nvSpPr>
        <p:spPr>
          <a:xfrm>
            <a:off x="838200" y="788304"/>
            <a:ext cx="10515600" cy="4029356"/>
          </a:xfrm>
        </p:spPr>
        <p:txBody>
          <a:bodyPr>
            <a:noAutofit/>
          </a:bodyPr>
          <a:lstStyle>
            <a:lvl1pPr>
              <a:defRPr sz="7200" b="1" i="0">
                <a:solidFill>
                  <a:schemeClr val="bg1"/>
                </a:solidFill>
                <a:latin typeface="Futura Extra Black" pitchFamily="2" charset="0"/>
              </a:defRPr>
            </a:lvl1pPr>
          </a:lstStyle>
          <a:p>
            <a:r>
              <a:rPr lang="en-GB"/>
              <a:t>CHALLENGING</a:t>
            </a:r>
            <a:br>
              <a:rPr lang="en-GB"/>
            </a:br>
            <a:r>
              <a:rPr lang="en-GB"/>
              <a:t>GENDER</a:t>
            </a:r>
            <a:br>
              <a:rPr lang="en-GB"/>
            </a:br>
            <a:r>
              <a:rPr lang="en-GB"/>
              <a:t>STEREOTYPES</a:t>
            </a:r>
            <a:br>
              <a:rPr lang="en-GB"/>
            </a:br>
            <a:r>
              <a:rPr lang="en-GB"/>
              <a:t>IN SPORTS</a:t>
            </a:r>
            <a:endParaRPr lang="en-US"/>
          </a:p>
        </p:txBody>
      </p:sp>
      <p:sp>
        <p:nvSpPr>
          <p:cNvPr id="2" name="Slide Number Placeholder 5">
            <a:extLst>
              <a:ext uri="{FF2B5EF4-FFF2-40B4-BE49-F238E27FC236}">
                <a16:creationId xmlns:a16="http://schemas.microsoft.com/office/drawing/2014/main" id="{EAA33110-B25E-90CC-A900-78DB67E52104}"/>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454513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F7A70035-8A92-BB7A-1001-A2CA9C4F579E}"/>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567766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6ADE31AB-D60A-2595-89F7-CC3BF3F89D76}"/>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639503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DD2CA856-4A8A-0ABA-05BF-43759D5B880B}"/>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658108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1" y="0"/>
            <a:ext cx="12202898"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Title 1">
            <a:extLst>
              <a:ext uri="{FF2B5EF4-FFF2-40B4-BE49-F238E27FC236}">
                <a16:creationId xmlns:a16="http://schemas.microsoft.com/office/drawing/2014/main" id="{43869DDA-E16F-984B-8ED2-877B56DF6F89}"/>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a:t>LISTENING TO</a:t>
            </a:r>
            <a:br>
              <a:rPr lang="en-GB"/>
            </a:br>
            <a:r>
              <a:rPr lang="en-GB"/>
              <a:t>OUR BODIES</a:t>
            </a:r>
            <a:br>
              <a:rPr lang="en-GB"/>
            </a:br>
            <a:r>
              <a:rPr lang="en-GB"/>
              <a:t>IN SPORT</a:t>
            </a:r>
            <a:endParaRPr lang="en-US"/>
          </a:p>
        </p:txBody>
      </p:sp>
      <p:sp>
        <p:nvSpPr>
          <p:cNvPr id="15" name="Subtitle 2">
            <a:extLst>
              <a:ext uri="{FF2B5EF4-FFF2-40B4-BE49-F238E27FC236}">
                <a16:creationId xmlns:a16="http://schemas.microsoft.com/office/drawing/2014/main" id="{C8889EC2-4B6B-8043-992B-73502E8254FD}"/>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9" name="Subtitle 2">
            <a:extLst>
              <a:ext uri="{FF2B5EF4-FFF2-40B4-BE49-F238E27FC236}">
                <a16:creationId xmlns:a16="http://schemas.microsoft.com/office/drawing/2014/main" id="{1B53F4FE-F1D3-BC4B-B5D3-8222C96CCDA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Futura Extra Black" pitchFamily="2" charset="0"/>
              </a:rPr>
              <a:t>04</a:t>
            </a:r>
            <a:endParaRPr lang="en-US" sz="7200" b="1" i="0" spc="-300">
              <a:solidFill>
                <a:srgbClr val="671A71"/>
              </a:solidFill>
              <a:latin typeface="Futura Extra Black" pitchFamily="2" charset="0"/>
            </a:endParaRPr>
          </a:p>
        </p:txBody>
      </p:sp>
      <p:sp>
        <p:nvSpPr>
          <p:cNvPr id="22" name="Rectangle 21">
            <a:extLst>
              <a:ext uri="{FF2B5EF4-FFF2-40B4-BE49-F238E27FC236}">
                <a16:creationId xmlns:a16="http://schemas.microsoft.com/office/drawing/2014/main" id="{EBC1C8C1-D43E-B34C-BCA8-A1711293D98D}"/>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79A3933A-1A4B-6F3C-2B8B-3319FE22779F}"/>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671108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0" name="Picture 9">
            <a:extLst>
              <a:ext uri="{FF2B5EF4-FFF2-40B4-BE49-F238E27FC236}">
                <a16:creationId xmlns:a16="http://schemas.microsoft.com/office/drawing/2014/main" id="{9B7B78F8-CF71-6645-91F2-03FD0653CA05}"/>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16BEC6BD-898C-03FF-B011-03F4954ADCF0}"/>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76DCE0"/>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381078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71BD86FD-BFBD-DB21-F88E-0721B1D80774}"/>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3208865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2FBFCE26-7AE1-9E15-FF02-498D90A5F6C5}"/>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097360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0"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Subtitle 2">
            <a:extLst>
              <a:ext uri="{FF2B5EF4-FFF2-40B4-BE49-F238E27FC236}">
                <a16:creationId xmlns:a16="http://schemas.microsoft.com/office/drawing/2014/main" id="{5645F7E7-16CA-164C-B4DF-7721497CF968}"/>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5" name="Subtitle 2">
            <a:extLst>
              <a:ext uri="{FF2B5EF4-FFF2-40B4-BE49-F238E27FC236}">
                <a16:creationId xmlns:a16="http://schemas.microsoft.com/office/drawing/2014/main" id="{BAD8506A-E388-874C-8A35-D949C75EA3AF}"/>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FFC002"/>
                </a:solidFill>
                <a:latin typeface="Futura Extra Black" pitchFamily="2" charset="0"/>
              </a:rPr>
              <a:t>05</a:t>
            </a:r>
            <a:endParaRPr lang="en-US" sz="7200" b="1" i="0" spc="-300">
              <a:solidFill>
                <a:srgbClr val="FFC002"/>
              </a:solidFill>
              <a:latin typeface="Futura Extra Black" pitchFamily="2" charset="0"/>
            </a:endParaRPr>
          </a:p>
        </p:txBody>
      </p:sp>
      <p:sp>
        <p:nvSpPr>
          <p:cNvPr id="19" name="Rectangle 18">
            <a:extLst>
              <a:ext uri="{FF2B5EF4-FFF2-40B4-BE49-F238E27FC236}">
                <a16:creationId xmlns:a16="http://schemas.microsoft.com/office/drawing/2014/main" id="{0B3ADA95-09A0-CB4B-9222-CDF378D13A28}"/>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2" name="Title 1">
            <a:extLst>
              <a:ext uri="{FF2B5EF4-FFF2-40B4-BE49-F238E27FC236}">
                <a16:creationId xmlns:a16="http://schemas.microsoft.com/office/drawing/2014/main" id="{C62352E7-52F6-4F45-9C2A-D09BD340DE65}"/>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a:t>WHAT OUR</a:t>
            </a:r>
            <a:br>
              <a:rPr lang="en-GB"/>
            </a:br>
            <a:r>
              <a:rPr lang="en-GB"/>
              <a:t>BODIES DO</a:t>
            </a:r>
            <a:br>
              <a:rPr lang="en-GB"/>
            </a:br>
            <a:r>
              <a:rPr lang="en-GB"/>
              <a:t>IN SPORT</a:t>
            </a:r>
            <a:endParaRPr lang="en-US"/>
          </a:p>
        </p:txBody>
      </p:sp>
      <p:sp>
        <p:nvSpPr>
          <p:cNvPr id="2" name="Slide Number Placeholder 5">
            <a:extLst>
              <a:ext uri="{FF2B5EF4-FFF2-40B4-BE49-F238E27FC236}">
                <a16:creationId xmlns:a16="http://schemas.microsoft.com/office/drawing/2014/main" id="{6F66F2C4-C229-FF75-4A32-BDF9278D2194}"/>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B20D6A"/>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616625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1858778" cy="185877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B2CD517B-87F1-C0EA-8285-261E430229CB}"/>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B20D6A"/>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85425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67AA3FC3-CEDC-3803-0662-8AD9785B0D39}"/>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B20D6A"/>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36890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20" name="Picture 19">
            <a:extLst>
              <a:ext uri="{FF2B5EF4-FFF2-40B4-BE49-F238E27FC236}">
                <a16:creationId xmlns:a16="http://schemas.microsoft.com/office/drawing/2014/main" id="{7EB5A79E-78B9-8F41-80F5-596B8D1E4081}"/>
              </a:ext>
            </a:extLst>
          </p:cNvPr>
          <p:cNvPicPr>
            <a:picLocks noChangeAspect="1"/>
          </p:cNvPicPr>
          <p:nvPr userDrawn="1"/>
        </p:nvPicPr>
        <p:blipFill>
          <a:blip r:embed="rId2"/>
          <a:stretch>
            <a:fillRect/>
          </a:stretch>
        </p:blipFill>
        <p:spPr>
          <a:xfrm>
            <a:off x="8868910" y="3810000"/>
            <a:ext cx="3323090" cy="3048000"/>
          </a:xfrm>
          <a:prstGeom prst="rect">
            <a:avLst/>
          </a:prstGeom>
        </p:spPr>
      </p:pic>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3" name="Slide Number Placeholder 5">
            <a:extLst>
              <a:ext uri="{FF2B5EF4-FFF2-40B4-BE49-F238E27FC236}">
                <a16:creationId xmlns:a16="http://schemas.microsoft.com/office/drawing/2014/main" id="{F1B7918B-001A-2815-9711-527B4E50879F}"/>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038182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4990A126-152E-815D-2294-2790C81034D6}"/>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700144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8752B1-084F-C740-9967-07A3878A0FFB}"/>
              </a:ext>
            </a:extLst>
          </p:cNvPr>
          <p:cNvSpPr/>
          <p:nvPr userDrawn="1"/>
        </p:nvSpPr>
        <p:spPr>
          <a:xfrm>
            <a:off x="0"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602BBDD-1209-E54B-BBD7-44F74E9732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1999" cy="6858002"/>
          </a:xfrm>
          <a:prstGeom prst="rect">
            <a:avLst/>
          </a:prstGeom>
        </p:spPr>
      </p:pic>
      <p:sp>
        <p:nvSpPr>
          <p:cNvPr id="22" name="Right Triangle 21">
            <a:extLst>
              <a:ext uri="{FF2B5EF4-FFF2-40B4-BE49-F238E27FC236}">
                <a16:creationId xmlns:a16="http://schemas.microsoft.com/office/drawing/2014/main" id="{A9A059AB-2A31-B646-957B-1A7C0F044DE0}"/>
              </a:ext>
            </a:extLst>
          </p:cNvPr>
          <p:cNvSpPr/>
          <p:nvPr userDrawn="1"/>
        </p:nvSpPr>
        <p:spPr>
          <a:xfrm rot="5400000">
            <a:off x="-4380" y="0"/>
            <a:ext cx="4591251" cy="4591251"/>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10800000">
            <a:off x="7964719" y="2630721"/>
            <a:ext cx="4227281" cy="4227281"/>
          </a:xfrm>
          <a:prstGeom prst="diagStrip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9" name="Right Triangle 18">
            <a:extLst>
              <a:ext uri="{FF2B5EF4-FFF2-40B4-BE49-F238E27FC236}">
                <a16:creationId xmlns:a16="http://schemas.microsoft.com/office/drawing/2014/main" id="{8D0A3584-B07D-CD4C-BF3F-3947F62EECED}"/>
              </a:ext>
            </a:extLst>
          </p:cNvPr>
          <p:cNvSpPr/>
          <p:nvPr userDrawn="1"/>
        </p:nvSpPr>
        <p:spPr>
          <a:xfrm rot="16200000">
            <a:off x="8865389" y="3531389"/>
            <a:ext cx="3326611" cy="3326611"/>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rot="5400000">
            <a:off x="-1" y="0"/>
            <a:ext cx="4052237" cy="4052237"/>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3" name="Slide Number Placeholder 5">
            <a:extLst>
              <a:ext uri="{FF2B5EF4-FFF2-40B4-BE49-F238E27FC236}">
                <a16:creationId xmlns:a16="http://schemas.microsoft.com/office/drawing/2014/main" id="{AA8888DD-9927-60E6-AF04-A51D5409EE9C}"/>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76DCE0"/>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0571709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3" name="Subtitle 2">
            <a:extLst>
              <a:ext uri="{FF2B5EF4-FFF2-40B4-BE49-F238E27FC236}">
                <a16:creationId xmlns:a16="http://schemas.microsoft.com/office/drawing/2014/main" id="{14479E3D-1F2D-8043-8534-19D8E42459F6}"/>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8" name="Subtitle 2">
            <a:extLst>
              <a:ext uri="{FF2B5EF4-FFF2-40B4-BE49-F238E27FC236}">
                <a16:creationId xmlns:a16="http://schemas.microsoft.com/office/drawing/2014/main" id="{340BD763-B10E-C448-83A8-7C744F0DC756}"/>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Century Gothic" panose="020B0502020202020204" pitchFamily="34" charset="0"/>
              </a:rPr>
              <a:t>01</a:t>
            </a:r>
            <a:endParaRPr lang="en-US" sz="7200" b="1" i="0" spc="-300">
              <a:solidFill>
                <a:srgbClr val="671A71"/>
              </a:solidFill>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0" name="Rectangle 19">
            <a:extLst>
              <a:ext uri="{FF2B5EF4-FFF2-40B4-BE49-F238E27FC236}">
                <a16:creationId xmlns:a16="http://schemas.microsoft.com/office/drawing/2014/main" id="{78A50C1A-27F9-184B-8699-78792FA7F2C7}"/>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1" name="Title 1">
            <a:extLst>
              <a:ext uri="{FF2B5EF4-FFF2-40B4-BE49-F238E27FC236}">
                <a16:creationId xmlns:a16="http://schemas.microsoft.com/office/drawing/2014/main" id="{EC03B53F-2E2B-7645-9005-CAA3BD52F360}"/>
              </a:ext>
            </a:extLst>
          </p:cNvPr>
          <p:cNvSpPr>
            <a:spLocks noGrp="1"/>
          </p:cNvSpPr>
          <p:nvPr>
            <p:ph type="title" hasCustomPrompt="1"/>
          </p:nvPr>
        </p:nvSpPr>
        <p:spPr>
          <a:xfrm>
            <a:off x="838200" y="788304"/>
            <a:ext cx="10515600" cy="4029356"/>
          </a:xfrm>
        </p:spPr>
        <p:txBody>
          <a:bodyPr>
            <a:noAutofit/>
          </a:bodyPr>
          <a:lstStyle>
            <a:lvl1pPr>
              <a:defRPr sz="7200" b="1" i="0">
                <a:solidFill>
                  <a:schemeClr val="bg1"/>
                </a:solidFill>
                <a:latin typeface="Century Gothic" panose="020B0502020202020204" pitchFamily="34" charset="0"/>
              </a:defRPr>
            </a:lvl1pPr>
          </a:lstStyle>
          <a:p>
            <a:r>
              <a:rPr lang="en-GB"/>
              <a:t>CHALLENGING</a:t>
            </a:r>
            <a:br>
              <a:rPr lang="en-GB"/>
            </a:br>
            <a:r>
              <a:rPr lang="en-GB"/>
              <a:t>GENDER</a:t>
            </a:r>
            <a:br>
              <a:rPr lang="en-GB"/>
            </a:br>
            <a:r>
              <a:rPr lang="en-GB"/>
              <a:t>STEREOTYPES</a:t>
            </a:r>
            <a:br>
              <a:rPr lang="en-GB"/>
            </a:br>
            <a:r>
              <a:rPr lang="en-GB"/>
              <a:t>IN SPORTS</a:t>
            </a:r>
            <a:endParaRPr lang="en-US"/>
          </a:p>
        </p:txBody>
      </p:sp>
      <p:sp>
        <p:nvSpPr>
          <p:cNvPr id="2" name="Slide Number Placeholder 5">
            <a:extLst>
              <a:ext uri="{FF2B5EF4-FFF2-40B4-BE49-F238E27FC236}">
                <a16:creationId xmlns:a16="http://schemas.microsoft.com/office/drawing/2014/main" id="{3D70E655-3D1F-1D3B-B503-FD0F2330EC2E}"/>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8136911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20" name="Picture 19">
            <a:extLst>
              <a:ext uri="{FF2B5EF4-FFF2-40B4-BE49-F238E27FC236}">
                <a16:creationId xmlns:a16="http://schemas.microsoft.com/office/drawing/2014/main" id="{7EB5A79E-78B9-8F41-80F5-596B8D1E4081}"/>
              </a:ext>
            </a:extLst>
          </p:cNvPr>
          <p:cNvPicPr>
            <a:picLocks noChangeAspect="1"/>
          </p:cNvPicPr>
          <p:nvPr userDrawn="1"/>
        </p:nvPicPr>
        <p:blipFill>
          <a:blip r:embed="rId2"/>
          <a:stretch>
            <a:fillRect/>
          </a:stretch>
        </p:blipFill>
        <p:spPr>
          <a:xfrm>
            <a:off x="8868910" y="3810000"/>
            <a:ext cx="3323090" cy="3048000"/>
          </a:xfrm>
          <a:prstGeom prst="rect">
            <a:avLst/>
          </a:prstGeom>
        </p:spPr>
      </p:pic>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3" name="Slide Number Placeholder 5">
            <a:extLst>
              <a:ext uri="{FF2B5EF4-FFF2-40B4-BE49-F238E27FC236}">
                <a16:creationId xmlns:a16="http://schemas.microsoft.com/office/drawing/2014/main" id="{9DA0F39A-040F-09DA-FF6D-33387A55E788}"/>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8469110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2C1D5A84-BC4A-9CC8-54E2-67742AA96CEA}"/>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3892956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24EBF81A-F320-C23D-E9CC-88A6FA97B7A7}"/>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4862731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Title 1">
            <a:extLst>
              <a:ext uri="{FF2B5EF4-FFF2-40B4-BE49-F238E27FC236}">
                <a16:creationId xmlns:a16="http://schemas.microsoft.com/office/drawing/2014/main" id="{CBE9BF1E-60ED-D74E-8110-1A11BDE5F212}"/>
              </a:ext>
            </a:extLst>
          </p:cNvPr>
          <p:cNvSpPr>
            <a:spLocks noGrp="1"/>
          </p:cNvSpPr>
          <p:nvPr>
            <p:ph type="title" hasCustomPrompt="1"/>
          </p:nvPr>
        </p:nvSpPr>
        <p:spPr>
          <a:xfrm>
            <a:off x="838200" y="788304"/>
            <a:ext cx="10515600" cy="2513214"/>
          </a:xfrm>
        </p:spPr>
        <p:txBody>
          <a:bodyPr>
            <a:noAutofit/>
          </a:bodyPr>
          <a:lstStyle>
            <a:lvl1pPr>
              <a:defRPr sz="7200" b="1" i="0">
                <a:solidFill>
                  <a:schemeClr val="bg1"/>
                </a:solidFill>
                <a:latin typeface="Century Gothic" panose="020B0502020202020204" pitchFamily="34" charset="0"/>
              </a:defRPr>
            </a:lvl1pPr>
          </a:lstStyle>
          <a:p>
            <a:r>
              <a:rPr lang="en-GB"/>
              <a:t>BODY TALK</a:t>
            </a:r>
            <a:br>
              <a:rPr lang="en-GB"/>
            </a:br>
            <a:r>
              <a:rPr lang="en-GB"/>
              <a:t>IN SPORT</a:t>
            </a:r>
            <a:endParaRPr lang="en-US"/>
          </a:p>
        </p:txBody>
      </p:sp>
      <p:sp>
        <p:nvSpPr>
          <p:cNvPr id="15" name="Subtitle 2">
            <a:extLst>
              <a:ext uri="{FF2B5EF4-FFF2-40B4-BE49-F238E27FC236}">
                <a16:creationId xmlns:a16="http://schemas.microsoft.com/office/drawing/2014/main" id="{1D8CB425-A913-6441-8600-79E366B9C7BF}"/>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9" name="Subtitle 2">
            <a:extLst>
              <a:ext uri="{FF2B5EF4-FFF2-40B4-BE49-F238E27FC236}">
                <a16:creationId xmlns:a16="http://schemas.microsoft.com/office/drawing/2014/main" id="{C64561FF-429E-EF4B-92DD-0CDE6FE110F7}"/>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Century Gothic" panose="020B0502020202020204" pitchFamily="34" charset="0"/>
              </a:rPr>
              <a:t>02</a:t>
            </a:r>
            <a:endParaRPr lang="en-US" sz="7200" b="1" i="0" spc="-300">
              <a:solidFill>
                <a:srgbClr val="671A71"/>
              </a:solidFill>
              <a:latin typeface="Century Gothic" panose="020B0502020202020204" pitchFamily="34" charset="0"/>
            </a:endParaRPr>
          </a:p>
        </p:txBody>
      </p:sp>
      <p:sp>
        <p:nvSpPr>
          <p:cNvPr id="22" name="Rectangle 21">
            <a:extLst>
              <a:ext uri="{FF2B5EF4-FFF2-40B4-BE49-F238E27FC236}">
                <a16:creationId xmlns:a16="http://schemas.microsoft.com/office/drawing/2014/main" id="{871F9FEB-8BD2-714C-B9C0-BE0CB276A75A}"/>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52EE9819-74A6-6A54-2FAA-CD66DC0210AA}"/>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2148838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0" name="Picture 9">
            <a:extLst>
              <a:ext uri="{FF2B5EF4-FFF2-40B4-BE49-F238E27FC236}">
                <a16:creationId xmlns:a16="http://schemas.microsoft.com/office/drawing/2014/main" id="{C323C565-B2D0-DE46-870D-528D0D6D0CD7}"/>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2269B0A6-C16A-BF5C-A69A-68FBD8294131}"/>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8383597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E9D47196-5CC5-94AF-5ACD-CDBD01D16B8E}"/>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0399332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42337EF2-BD09-0EDF-8472-6FBE4DF90263}"/>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4349538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53EF14CD-63B6-612C-021A-C1FB27CA8EEE}"/>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1941769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FFFFF"/>
              </a:solidFill>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5" name="Title 1">
            <a:extLst>
              <a:ext uri="{FF2B5EF4-FFF2-40B4-BE49-F238E27FC236}">
                <a16:creationId xmlns:a16="http://schemas.microsoft.com/office/drawing/2014/main" id="{D531D2D7-D3A9-AA4B-85E4-D6916149C1A6}"/>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a:t>WHAT OUR</a:t>
            </a:r>
            <a:br>
              <a:rPr lang="en-GB"/>
            </a:br>
            <a:r>
              <a:rPr lang="en-GB"/>
              <a:t>BODIES DO</a:t>
            </a:r>
            <a:br>
              <a:rPr lang="en-GB"/>
            </a:br>
            <a:r>
              <a:rPr lang="en-GB"/>
              <a:t>IN SPORT</a:t>
            </a:r>
            <a:endParaRPr lang="en-US"/>
          </a:p>
        </p:txBody>
      </p:sp>
      <p:sp>
        <p:nvSpPr>
          <p:cNvPr id="22" name="Subtitle 2">
            <a:extLst>
              <a:ext uri="{FF2B5EF4-FFF2-40B4-BE49-F238E27FC236}">
                <a16:creationId xmlns:a16="http://schemas.microsoft.com/office/drawing/2014/main" id="{F3EE2CBC-9D00-A342-A482-F96B7B04E6D9}"/>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23" name="Subtitle 2">
            <a:extLst>
              <a:ext uri="{FF2B5EF4-FFF2-40B4-BE49-F238E27FC236}">
                <a16:creationId xmlns:a16="http://schemas.microsoft.com/office/drawing/2014/main" id="{89971EE7-5025-0B43-AB2E-2195B7D49FD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FFC002"/>
                </a:solidFill>
                <a:latin typeface="Century Gothic" panose="020B0502020202020204" pitchFamily="34" charset="0"/>
              </a:rPr>
              <a:t>03</a:t>
            </a:r>
            <a:endParaRPr lang="en-US" sz="7200" b="1" i="0" spc="-300">
              <a:solidFill>
                <a:srgbClr val="FFC002"/>
              </a:solidFill>
              <a:latin typeface="Century Gothic" panose="020B0502020202020204" pitchFamily="34" charset="0"/>
            </a:endParaRPr>
          </a:p>
        </p:txBody>
      </p:sp>
      <p:sp>
        <p:nvSpPr>
          <p:cNvPr id="24" name="Rectangle 23">
            <a:extLst>
              <a:ext uri="{FF2B5EF4-FFF2-40B4-BE49-F238E27FC236}">
                <a16:creationId xmlns:a16="http://schemas.microsoft.com/office/drawing/2014/main" id="{1821F730-0128-2D4D-8634-2A415C6DF11F}"/>
              </a:ext>
            </a:extLst>
          </p:cNvPr>
          <p:cNvSpPr/>
          <p:nvPr userDrawn="1"/>
        </p:nvSpPr>
        <p:spPr>
          <a:xfrm>
            <a:off x="9068755"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A3D7F830-6D19-A72C-ACFC-64ED3A18EDDD}"/>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2924613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AE86B0B0-0D15-4144-D6B6-1A5A05EF269F}"/>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8890302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9F34149C-955A-3737-B59B-706FF7DA6231}"/>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2988884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24EFCCD9-2E87-9D6B-5927-1FA0C67C9F2E}"/>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805254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1" y="0"/>
            <a:ext cx="12202898"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Title 1">
            <a:extLst>
              <a:ext uri="{FF2B5EF4-FFF2-40B4-BE49-F238E27FC236}">
                <a16:creationId xmlns:a16="http://schemas.microsoft.com/office/drawing/2014/main" id="{43869DDA-E16F-984B-8ED2-877B56DF6F89}"/>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a:t>LISTENING TO</a:t>
            </a:r>
            <a:br>
              <a:rPr lang="en-GB"/>
            </a:br>
            <a:r>
              <a:rPr lang="en-GB"/>
              <a:t>OUR BODIES</a:t>
            </a:r>
            <a:br>
              <a:rPr lang="en-GB"/>
            </a:br>
            <a:r>
              <a:rPr lang="en-GB"/>
              <a:t>IN SPORT</a:t>
            </a:r>
            <a:endParaRPr lang="en-US"/>
          </a:p>
        </p:txBody>
      </p:sp>
      <p:sp>
        <p:nvSpPr>
          <p:cNvPr id="15" name="Subtitle 2">
            <a:extLst>
              <a:ext uri="{FF2B5EF4-FFF2-40B4-BE49-F238E27FC236}">
                <a16:creationId xmlns:a16="http://schemas.microsoft.com/office/drawing/2014/main" id="{C8889EC2-4B6B-8043-992B-73502E8254FD}"/>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9" name="Subtitle 2">
            <a:extLst>
              <a:ext uri="{FF2B5EF4-FFF2-40B4-BE49-F238E27FC236}">
                <a16:creationId xmlns:a16="http://schemas.microsoft.com/office/drawing/2014/main" id="{1B53F4FE-F1D3-BC4B-B5D3-8222C96CCDA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Century Gothic" panose="020B0502020202020204" pitchFamily="34" charset="0"/>
              </a:rPr>
              <a:t>04</a:t>
            </a:r>
            <a:endParaRPr lang="en-US" sz="7200" b="1" i="0" spc="-300">
              <a:solidFill>
                <a:srgbClr val="671A71"/>
              </a:solidFill>
              <a:latin typeface="Century Gothic" panose="020B0502020202020204" pitchFamily="34" charset="0"/>
            </a:endParaRPr>
          </a:p>
        </p:txBody>
      </p:sp>
      <p:sp>
        <p:nvSpPr>
          <p:cNvPr id="22" name="Rectangle 21">
            <a:extLst>
              <a:ext uri="{FF2B5EF4-FFF2-40B4-BE49-F238E27FC236}">
                <a16:creationId xmlns:a16="http://schemas.microsoft.com/office/drawing/2014/main" id="{EBC1C8C1-D43E-B34C-BCA8-A1711293D98D}"/>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04633699-0C30-82D6-80B4-F607181A7AEC}"/>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6027564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0" name="Picture 9">
            <a:extLst>
              <a:ext uri="{FF2B5EF4-FFF2-40B4-BE49-F238E27FC236}">
                <a16:creationId xmlns:a16="http://schemas.microsoft.com/office/drawing/2014/main" id="{9B7B78F8-CF71-6645-91F2-03FD0653CA05}"/>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59DCE899-4649-AC7A-8B81-E1C61FA2DA17}"/>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76DCE0"/>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42657298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4C878A30-AE05-6D67-574E-4973DAA5EF83}"/>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16928407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FC2AEFE5-409C-5AD4-1FA2-B491958BC7CA}"/>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735298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0"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Subtitle 2">
            <a:extLst>
              <a:ext uri="{FF2B5EF4-FFF2-40B4-BE49-F238E27FC236}">
                <a16:creationId xmlns:a16="http://schemas.microsoft.com/office/drawing/2014/main" id="{5645F7E7-16CA-164C-B4DF-7721497CF968}"/>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5" name="Subtitle 2">
            <a:extLst>
              <a:ext uri="{FF2B5EF4-FFF2-40B4-BE49-F238E27FC236}">
                <a16:creationId xmlns:a16="http://schemas.microsoft.com/office/drawing/2014/main" id="{BAD8506A-E388-874C-8A35-D949C75EA3AF}"/>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FFC002"/>
                </a:solidFill>
                <a:latin typeface="Century Gothic" panose="020B0502020202020204" pitchFamily="34" charset="0"/>
              </a:rPr>
              <a:t>05</a:t>
            </a:r>
            <a:endParaRPr lang="en-US" sz="7200" b="1" i="0" spc="-300">
              <a:solidFill>
                <a:srgbClr val="FFC002"/>
              </a:solidFill>
              <a:latin typeface="Century Gothic" panose="020B0502020202020204" pitchFamily="34" charset="0"/>
            </a:endParaRPr>
          </a:p>
        </p:txBody>
      </p:sp>
      <p:sp>
        <p:nvSpPr>
          <p:cNvPr id="19" name="Rectangle 18">
            <a:extLst>
              <a:ext uri="{FF2B5EF4-FFF2-40B4-BE49-F238E27FC236}">
                <a16:creationId xmlns:a16="http://schemas.microsoft.com/office/drawing/2014/main" id="{0B3ADA95-09A0-CB4B-9222-CDF378D13A28}"/>
              </a:ext>
            </a:extLst>
          </p:cNvPr>
          <p:cNvSpPr/>
          <p:nvPr userDrawn="1"/>
        </p:nvSpPr>
        <p:spPr>
          <a:xfrm>
            <a:off x="9031431"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2" name="Title 1">
            <a:extLst>
              <a:ext uri="{FF2B5EF4-FFF2-40B4-BE49-F238E27FC236}">
                <a16:creationId xmlns:a16="http://schemas.microsoft.com/office/drawing/2014/main" id="{C62352E7-52F6-4F45-9C2A-D09BD340DE65}"/>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Century Gothic" panose="020B0502020202020204" pitchFamily="34" charset="0"/>
              </a:defRPr>
            </a:lvl1pPr>
          </a:lstStyle>
          <a:p>
            <a:r>
              <a:rPr lang="en-GB"/>
              <a:t>WHAT OUR</a:t>
            </a:r>
            <a:br>
              <a:rPr lang="en-GB"/>
            </a:br>
            <a:r>
              <a:rPr lang="en-GB"/>
              <a:t>BODIES DO</a:t>
            </a:r>
            <a:br>
              <a:rPr lang="en-GB"/>
            </a:br>
            <a:r>
              <a:rPr lang="en-GB"/>
              <a:t>IN SPORT</a:t>
            </a:r>
            <a:endParaRPr lang="en-US"/>
          </a:p>
        </p:txBody>
      </p:sp>
      <p:sp>
        <p:nvSpPr>
          <p:cNvPr id="2" name="Slide Number Placeholder 5">
            <a:extLst>
              <a:ext uri="{FF2B5EF4-FFF2-40B4-BE49-F238E27FC236}">
                <a16:creationId xmlns:a16="http://schemas.microsoft.com/office/drawing/2014/main" id="{9DAB0B25-7D1F-076F-7B91-36B314EDF29C}"/>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2161030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1858778" cy="1858778"/>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8920B891-4AA1-EF45-B009-9ED8CE30C424}"/>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FCA02831-B080-8F09-738F-F18F5DBF83FC}"/>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50243685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ACD41581-B242-F291-2BDE-C0B1335CD03B}"/>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0250250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Century Gothic" panose="020B0502020202020204" pitchFamily="34"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0612A260-BF77-E800-8BE3-06AC8B03B800}"/>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6264048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B20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FE5357"/>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Century Gothic" panose="020B0502020202020204" pitchFamily="34"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81AD9CC2-F451-50A6-BCFC-75CB4526A851}"/>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FFFFFF"/>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9526062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4" name="Title 1">
            <a:extLst>
              <a:ext uri="{FF2B5EF4-FFF2-40B4-BE49-F238E27FC236}">
                <a16:creationId xmlns:a16="http://schemas.microsoft.com/office/drawing/2014/main" id="{CBE9BF1E-60ED-D74E-8110-1A11BDE5F212}"/>
              </a:ext>
            </a:extLst>
          </p:cNvPr>
          <p:cNvSpPr>
            <a:spLocks noGrp="1"/>
          </p:cNvSpPr>
          <p:nvPr>
            <p:ph type="title" hasCustomPrompt="1"/>
          </p:nvPr>
        </p:nvSpPr>
        <p:spPr>
          <a:xfrm>
            <a:off x="838200" y="788304"/>
            <a:ext cx="10515600" cy="2513214"/>
          </a:xfrm>
        </p:spPr>
        <p:txBody>
          <a:bodyPr>
            <a:noAutofit/>
          </a:bodyPr>
          <a:lstStyle>
            <a:lvl1pPr>
              <a:defRPr sz="7200" b="1" i="0">
                <a:solidFill>
                  <a:schemeClr val="bg1"/>
                </a:solidFill>
                <a:latin typeface="Futura Extra Black" pitchFamily="2" charset="0"/>
              </a:defRPr>
            </a:lvl1pPr>
          </a:lstStyle>
          <a:p>
            <a:r>
              <a:rPr lang="en-GB"/>
              <a:t>BODY TALK</a:t>
            </a:r>
            <a:br>
              <a:rPr lang="en-GB"/>
            </a:br>
            <a:r>
              <a:rPr lang="en-GB"/>
              <a:t>IN SPORT</a:t>
            </a:r>
            <a:endParaRPr lang="en-US"/>
          </a:p>
        </p:txBody>
      </p:sp>
      <p:sp>
        <p:nvSpPr>
          <p:cNvPr id="15" name="Subtitle 2">
            <a:extLst>
              <a:ext uri="{FF2B5EF4-FFF2-40B4-BE49-F238E27FC236}">
                <a16:creationId xmlns:a16="http://schemas.microsoft.com/office/drawing/2014/main" id="{1D8CB425-A913-6441-8600-79E366B9C7BF}"/>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19" name="Subtitle 2">
            <a:extLst>
              <a:ext uri="{FF2B5EF4-FFF2-40B4-BE49-F238E27FC236}">
                <a16:creationId xmlns:a16="http://schemas.microsoft.com/office/drawing/2014/main" id="{C64561FF-429E-EF4B-92DD-0CDE6FE110F7}"/>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671A71"/>
                </a:solidFill>
                <a:latin typeface="Futura Extra Black" pitchFamily="2" charset="0"/>
              </a:rPr>
              <a:t>02</a:t>
            </a:r>
            <a:endParaRPr lang="en-US" sz="7200" b="1" i="0" spc="-300">
              <a:solidFill>
                <a:srgbClr val="671A71"/>
              </a:solidFill>
              <a:latin typeface="Futura Extra Black" pitchFamily="2" charset="0"/>
            </a:endParaRPr>
          </a:p>
        </p:txBody>
      </p:sp>
      <p:sp>
        <p:nvSpPr>
          <p:cNvPr id="22" name="Rectangle 21">
            <a:extLst>
              <a:ext uri="{FF2B5EF4-FFF2-40B4-BE49-F238E27FC236}">
                <a16:creationId xmlns:a16="http://schemas.microsoft.com/office/drawing/2014/main" id="{871F9FEB-8BD2-714C-B9C0-BE0CB276A75A}"/>
              </a:ext>
            </a:extLst>
          </p:cNvPr>
          <p:cNvSpPr/>
          <p:nvPr userDrawn="1"/>
        </p:nvSpPr>
        <p:spPr>
          <a:xfrm>
            <a:off x="9068755" y="5181600"/>
            <a:ext cx="1085347" cy="147229"/>
          </a:xfrm>
          <a:prstGeom prst="rect">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012A3863-634A-B616-9CBB-5EA946A28576}"/>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5793050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8" name="Right Triangle 7">
            <a:extLst>
              <a:ext uri="{FF2B5EF4-FFF2-40B4-BE49-F238E27FC236}">
                <a16:creationId xmlns:a16="http://schemas.microsoft.com/office/drawing/2014/main" id="{41A4A974-2AA5-E247-942D-96C1380C8445}"/>
              </a:ext>
            </a:extLst>
          </p:cNvPr>
          <p:cNvSpPr/>
          <p:nvPr userDrawn="1"/>
        </p:nvSpPr>
        <p:spPr>
          <a:xfrm rot="16200000">
            <a:off x="8288215" y="2954215"/>
            <a:ext cx="3903785" cy="3903785"/>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9" name="Freeform 18">
            <a:extLst>
              <a:ext uri="{FF2B5EF4-FFF2-40B4-BE49-F238E27FC236}">
                <a16:creationId xmlns:a16="http://schemas.microsoft.com/office/drawing/2014/main" id="{C8110899-E1A9-6B46-80C6-86ABB62F85B1}"/>
              </a:ext>
            </a:extLst>
          </p:cNvPr>
          <p:cNvSpPr/>
          <p:nvPr userDrawn="1"/>
        </p:nvSpPr>
        <p:spPr>
          <a:xfrm>
            <a:off x="9252300" y="4906883"/>
            <a:ext cx="2934864" cy="1949309"/>
          </a:xfrm>
          <a:custGeom>
            <a:avLst/>
            <a:gdLst>
              <a:gd name="connsiteX0" fmla="*/ 2883877 w 2883877"/>
              <a:gd name="connsiteY0" fmla="*/ 1941341 h 1948375"/>
              <a:gd name="connsiteX1" fmla="*/ 942536 w 2883877"/>
              <a:gd name="connsiteY1" fmla="*/ 0 h 1948375"/>
              <a:gd name="connsiteX2" fmla="*/ 0 w 2883877"/>
              <a:gd name="connsiteY2" fmla="*/ 942536 h 1948375"/>
              <a:gd name="connsiteX3" fmla="*/ 0 w 2883877"/>
              <a:gd name="connsiteY3" fmla="*/ 1019907 h 1948375"/>
              <a:gd name="connsiteX4" fmla="*/ 928468 w 2883877"/>
              <a:gd name="connsiteY4" fmla="*/ 1948375 h 1948375"/>
              <a:gd name="connsiteX5" fmla="*/ 2883877 w 2883877"/>
              <a:gd name="connsiteY5" fmla="*/ 1941341 h 1948375"/>
              <a:gd name="connsiteX0" fmla="*/ 2944389 w 2944389"/>
              <a:gd name="connsiteY0" fmla="*/ 1941341 h 1948375"/>
              <a:gd name="connsiteX1" fmla="*/ 1003048 w 2944389"/>
              <a:gd name="connsiteY1" fmla="*/ 0 h 1948375"/>
              <a:gd name="connsiteX2" fmla="*/ 60512 w 2944389"/>
              <a:gd name="connsiteY2" fmla="*/ 942536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41341 h 1948375"/>
              <a:gd name="connsiteX1" fmla="*/ 1003048 w 2944389"/>
              <a:gd name="connsiteY1" fmla="*/ 0 h 1948375"/>
              <a:gd name="connsiteX2" fmla="*/ 67235 w 2944389"/>
              <a:gd name="connsiteY2" fmla="*/ 915642 h 1948375"/>
              <a:gd name="connsiteX3" fmla="*/ 0 w 2944389"/>
              <a:gd name="connsiteY3" fmla="*/ 969481 h 1948375"/>
              <a:gd name="connsiteX4" fmla="*/ 988980 w 2944389"/>
              <a:gd name="connsiteY4" fmla="*/ 1948375 h 1948375"/>
              <a:gd name="connsiteX5" fmla="*/ 2944389 w 2944389"/>
              <a:gd name="connsiteY5" fmla="*/ 1941341 h 1948375"/>
              <a:gd name="connsiteX0" fmla="*/ 2944389 w 2944389"/>
              <a:gd name="connsiteY0" fmla="*/ 1958150 h 1965184"/>
              <a:gd name="connsiteX1" fmla="*/ 989601 w 2944389"/>
              <a:gd name="connsiteY1" fmla="*/ 0 h 1965184"/>
              <a:gd name="connsiteX2" fmla="*/ 67235 w 2944389"/>
              <a:gd name="connsiteY2" fmla="*/ 932451 h 1965184"/>
              <a:gd name="connsiteX3" fmla="*/ 0 w 2944389"/>
              <a:gd name="connsiteY3" fmla="*/ 986290 h 1965184"/>
              <a:gd name="connsiteX4" fmla="*/ 988980 w 2944389"/>
              <a:gd name="connsiteY4" fmla="*/ 1965184 h 1965184"/>
              <a:gd name="connsiteX5" fmla="*/ 2944389 w 2944389"/>
              <a:gd name="connsiteY5" fmla="*/ 1958150 h 1965184"/>
              <a:gd name="connsiteX0" fmla="*/ 2944389 w 2944389"/>
              <a:gd name="connsiteY0" fmla="*/ 1958150 h 1958834"/>
              <a:gd name="connsiteX1" fmla="*/ 989601 w 2944389"/>
              <a:gd name="connsiteY1" fmla="*/ 0 h 1958834"/>
              <a:gd name="connsiteX2" fmla="*/ 67235 w 2944389"/>
              <a:gd name="connsiteY2" fmla="*/ 932451 h 1958834"/>
              <a:gd name="connsiteX3" fmla="*/ 0 w 2944389"/>
              <a:gd name="connsiteY3" fmla="*/ 986290 h 1958834"/>
              <a:gd name="connsiteX4" fmla="*/ 988980 w 2944389"/>
              <a:gd name="connsiteY4" fmla="*/ 1958834 h 1958834"/>
              <a:gd name="connsiteX5" fmla="*/ 2944389 w 2944389"/>
              <a:gd name="connsiteY5" fmla="*/ 1958150 h 1958834"/>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8980 w 2944389"/>
              <a:gd name="connsiteY4" fmla="*/ 1933434 h 1958150"/>
              <a:gd name="connsiteX5" fmla="*/ 2944389 w 2944389"/>
              <a:gd name="connsiteY5" fmla="*/ 1958150 h 1958150"/>
              <a:gd name="connsiteX0" fmla="*/ 2944389 w 2944389"/>
              <a:gd name="connsiteY0" fmla="*/ 1958150 h 1958150"/>
              <a:gd name="connsiteX1" fmla="*/ 989601 w 2944389"/>
              <a:gd name="connsiteY1" fmla="*/ 0 h 1958150"/>
              <a:gd name="connsiteX2" fmla="*/ 67235 w 2944389"/>
              <a:gd name="connsiteY2" fmla="*/ 932451 h 1958150"/>
              <a:gd name="connsiteX3" fmla="*/ 0 w 2944389"/>
              <a:gd name="connsiteY3" fmla="*/ 986290 h 1958150"/>
              <a:gd name="connsiteX4" fmla="*/ 985805 w 2944389"/>
              <a:gd name="connsiteY4" fmla="*/ 1949309 h 1958150"/>
              <a:gd name="connsiteX5" fmla="*/ 2944389 w 2944389"/>
              <a:gd name="connsiteY5" fmla="*/ 1958150 h 1958150"/>
              <a:gd name="connsiteX0" fmla="*/ 2833264 w 2833264"/>
              <a:gd name="connsiteY0" fmla="*/ 1859725 h 1949309"/>
              <a:gd name="connsiteX1" fmla="*/ 989601 w 2833264"/>
              <a:gd name="connsiteY1" fmla="*/ 0 h 1949309"/>
              <a:gd name="connsiteX2" fmla="*/ 67235 w 2833264"/>
              <a:gd name="connsiteY2" fmla="*/ 932451 h 1949309"/>
              <a:gd name="connsiteX3" fmla="*/ 0 w 2833264"/>
              <a:gd name="connsiteY3" fmla="*/ 986290 h 1949309"/>
              <a:gd name="connsiteX4" fmla="*/ 985805 w 2833264"/>
              <a:gd name="connsiteY4" fmla="*/ 1949309 h 1949309"/>
              <a:gd name="connsiteX5" fmla="*/ 2833264 w 2833264"/>
              <a:gd name="connsiteY5" fmla="*/ 1859725 h 1949309"/>
              <a:gd name="connsiteX0" fmla="*/ 2934864 w 2934864"/>
              <a:gd name="connsiteY0" fmla="*/ 1948625 h 1949309"/>
              <a:gd name="connsiteX1" fmla="*/ 989601 w 2934864"/>
              <a:gd name="connsiteY1" fmla="*/ 0 h 1949309"/>
              <a:gd name="connsiteX2" fmla="*/ 67235 w 2934864"/>
              <a:gd name="connsiteY2" fmla="*/ 932451 h 1949309"/>
              <a:gd name="connsiteX3" fmla="*/ 0 w 2934864"/>
              <a:gd name="connsiteY3" fmla="*/ 986290 h 1949309"/>
              <a:gd name="connsiteX4" fmla="*/ 985805 w 2934864"/>
              <a:gd name="connsiteY4" fmla="*/ 1949309 h 1949309"/>
              <a:gd name="connsiteX5" fmla="*/ 2934864 w 2934864"/>
              <a:gd name="connsiteY5" fmla="*/ 1948625 h 1949309"/>
              <a:gd name="connsiteX0" fmla="*/ 2934864 w 2934864"/>
              <a:gd name="connsiteY0" fmla="*/ 1948625 h 1949309"/>
              <a:gd name="connsiteX1" fmla="*/ 989601 w 2934864"/>
              <a:gd name="connsiteY1" fmla="*/ 0 h 1949309"/>
              <a:gd name="connsiteX2" fmla="*/ 3735 w 2934864"/>
              <a:gd name="connsiteY2" fmla="*/ 986426 h 1949309"/>
              <a:gd name="connsiteX3" fmla="*/ 0 w 2934864"/>
              <a:gd name="connsiteY3" fmla="*/ 986290 h 1949309"/>
              <a:gd name="connsiteX4" fmla="*/ 985805 w 2934864"/>
              <a:gd name="connsiteY4" fmla="*/ 1949309 h 1949309"/>
              <a:gd name="connsiteX5" fmla="*/ 2934864 w 2934864"/>
              <a:gd name="connsiteY5" fmla="*/ 1948625 h 194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4864" h="1949309">
                <a:moveTo>
                  <a:pt x="2934864" y="1948625"/>
                </a:moveTo>
                <a:lnTo>
                  <a:pt x="989601" y="0"/>
                </a:lnTo>
                <a:lnTo>
                  <a:pt x="3735" y="986426"/>
                </a:lnTo>
                <a:lnTo>
                  <a:pt x="0" y="986290"/>
                </a:lnTo>
                <a:lnTo>
                  <a:pt x="985805" y="1949309"/>
                </a:lnTo>
                <a:lnTo>
                  <a:pt x="2934864" y="1948625"/>
                </a:lnTo>
                <a:close/>
              </a:path>
            </a:pathLst>
          </a:cu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3" name="Rectangle 22">
            <a:extLst>
              <a:ext uri="{FF2B5EF4-FFF2-40B4-BE49-F238E27FC236}">
                <a16:creationId xmlns:a16="http://schemas.microsoft.com/office/drawing/2014/main" id="{6912A056-1DD1-7546-8D45-A05C7DB8A60B}"/>
              </a:ext>
            </a:extLst>
          </p:cNvPr>
          <p:cNvSpPr>
            <a:spLocks noChangeAspect="1"/>
          </p:cNvSpPr>
          <p:nvPr userDrawn="1"/>
        </p:nvSpPr>
        <p:spPr>
          <a:xfrm>
            <a:off x="-4836" y="2692503"/>
            <a:ext cx="5616000" cy="4163689"/>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noFill/>
              <a:latin typeface="Century Gothic" panose="020B0502020202020204" pitchFamily="34" charset="0"/>
            </a:endParaRPr>
          </a:p>
        </p:txBody>
      </p:sp>
      <p:sp>
        <p:nvSpPr>
          <p:cNvPr id="24" name="Right Triangle 23">
            <a:extLst>
              <a:ext uri="{FF2B5EF4-FFF2-40B4-BE49-F238E27FC236}">
                <a16:creationId xmlns:a16="http://schemas.microsoft.com/office/drawing/2014/main" id="{015BCF42-42EE-6C47-93D9-15604CC621A1}"/>
              </a:ext>
            </a:extLst>
          </p:cNvPr>
          <p:cNvSpPr/>
          <p:nvPr userDrawn="1"/>
        </p:nvSpPr>
        <p:spPr>
          <a:xfrm rot="5400000">
            <a:off x="-4836" y="2692503"/>
            <a:ext cx="2306718" cy="2306718"/>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5" name="Right Triangle 24">
            <a:extLst>
              <a:ext uri="{FF2B5EF4-FFF2-40B4-BE49-F238E27FC236}">
                <a16:creationId xmlns:a16="http://schemas.microsoft.com/office/drawing/2014/main" id="{292A683E-F3C5-724C-8D64-C9C45C7DA6AB}"/>
              </a:ext>
            </a:extLst>
          </p:cNvPr>
          <p:cNvSpPr/>
          <p:nvPr userDrawn="1"/>
        </p:nvSpPr>
        <p:spPr>
          <a:xfrm rot="16200000">
            <a:off x="3304446" y="4551282"/>
            <a:ext cx="2306718" cy="2306718"/>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6" name="Right Triangle 25">
            <a:extLst>
              <a:ext uri="{FF2B5EF4-FFF2-40B4-BE49-F238E27FC236}">
                <a16:creationId xmlns:a16="http://schemas.microsoft.com/office/drawing/2014/main" id="{1FD0F0D1-A179-0F4C-856E-C1F5B7EBE0CD}"/>
              </a:ext>
            </a:extLst>
          </p:cNvPr>
          <p:cNvSpPr/>
          <p:nvPr userDrawn="1"/>
        </p:nvSpPr>
        <p:spPr>
          <a:xfrm rot="16200000">
            <a:off x="3661856" y="4908692"/>
            <a:ext cx="1949308" cy="1949308"/>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0" name="Picture 9">
            <a:extLst>
              <a:ext uri="{FF2B5EF4-FFF2-40B4-BE49-F238E27FC236}">
                <a16:creationId xmlns:a16="http://schemas.microsoft.com/office/drawing/2014/main" id="{C323C565-B2D0-DE46-870D-528D0D6D0CD7}"/>
              </a:ext>
            </a:extLst>
          </p:cNvPr>
          <p:cNvPicPr>
            <a:picLocks noChangeAspect="1"/>
          </p:cNvPicPr>
          <p:nvPr userDrawn="1"/>
        </p:nvPicPr>
        <p:blipFill>
          <a:blip r:embed="rId3"/>
          <a:stretch>
            <a:fillRect/>
          </a:stretch>
        </p:blipFill>
        <p:spPr>
          <a:xfrm>
            <a:off x="8868910" y="3810000"/>
            <a:ext cx="3323090" cy="3048000"/>
          </a:xfrm>
          <a:prstGeom prst="rect">
            <a:avLst/>
          </a:prstGeom>
        </p:spPr>
      </p:pic>
      <p:sp>
        <p:nvSpPr>
          <p:cNvPr id="3" name="Slide Number Placeholder 5">
            <a:extLst>
              <a:ext uri="{FF2B5EF4-FFF2-40B4-BE49-F238E27FC236}">
                <a16:creationId xmlns:a16="http://schemas.microsoft.com/office/drawing/2014/main" id="{A97FF9AC-3C7D-9E51-7BF0-695519C42F93}"/>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3193691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5483C-1CC8-734C-878F-6D1CE8D6DB30}"/>
              </a:ext>
            </a:extLst>
          </p:cNvPr>
          <p:cNvSpPr>
            <a:spLocks noGrp="1"/>
          </p:cNvSpPr>
          <p:nvPr>
            <p:ph type="title" hasCustomPrompt="1"/>
          </p:nvPr>
        </p:nvSpPr>
        <p:spPr/>
        <p:txBody>
          <a:bodyPr>
            <a:normAutofit/>
          </a:bodyPr>
          <a:lstStyle>
            <a:lvl1pPr>
              <a:defRPr sz="6000" b="1" i="0">
                <a:solidFill>
                  <a:srgbClr val="671A71"/>
                </a:solidFill>
                <a:latin typeface="Futura Extra Black" pitchFamily="2" charset="0"/>
              </a:defRPr>
            </a:lvl1pPr>
          </a:lstStyle>
          <a:p>
            <a:r>
              <a:rPr lang="en-GB"/>
              <a:t>HEADING</a:t>
            </a:r>
            <a:endParaRPr lang="en-US"/>
          </a:p>
        </p:txBody>
      </p:sp>
      <p:sp>
        <p:nvSpPr>
          <p:cNvPr id="9" name="Right Triangle 8">
            <a:extLst>
              <a:ext uri="{FF2B5EF4-FFF2-40B4-BE49-F238E27FC236}">
                <a16:creationId xmlns:a16="http://schemas.microsoft.com/office/drawing/2014/main" id="{9065FBC7-613C-4E4D-BA70-7F436D3DD129}"/>
              </a:ext>
            </a:extLst>
          </p:cNvPr>
          <p:cNvSpPr/>
          <p:nvPr userDrawn="1"/>
        </p:nvSpPr>
        <p:spPr>
          <a:xfrm rot="2700000">
            <a:off x="10613719" y="3047696"/>
            <a:ext cx="3156559" cy="3156559"/>
          </a:xfrm>
          <a:prstGeom prst="rtTriangle">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7C6A576C-FE17-E247-B5BA-F33130A6FD6C}"/>
              </a:ext>
            </a:extLst>
          </p:cNvPr>
          <p:cNvSpPr/>
          <p:nvPr userDrawn="1"/>
        </p:nvSpPr>
        <p:spPr>
          <a:xfrm rot="8100000">
            <a:off x="8381694" y="5279721"/>
            <a:ext cx="3156559" cy="3156559"/>
          </a:xfrm>
          <a:prstGeom prst="rtTriangle">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pic>
        <p:nvPicPr>
          <p:cNvPr id="12" name="Picture 11">
            <a:extLst>
              <a:ext uri="{FF2B5EF4-FFF2-40B4-BE49-F238E27FC236}">
                <a16:creationId xmlns:a16="http://schemas.microsoft.com/office/drawing/2014/main" id="{B92C5913-983E-0049-8029-484C7CDE4DEA}"/>
              </a:ext>
            </a:extLst>
          </p:cNvPr>
          <p:cNvPicPr>
            <a:picLocks noChangeAspect="1"/>
          </p:cNvPicPr>
          <p:nvPr userDrawn="1"/>
        </p:nvPicPr>
        <p:blipFill>
          <a:blip r:embed="rId2"/>
          <a:stretch>
            <a:fillRect/>
          </a:stretch>
        </p:blipFill>
        <p:spPr>
          <a:xfrm>
            <a:off x="8695454" y="3344449"/>
            <a:ext cx="3496544" cy="3252030"/>
          </a:xfrm>
          <a:prstGeom prst="rect">
            <a:avLst/>
          </a:prstGeom>
        </p:spPr>
      </p:pic>
      <p:sp>
        <p:nvSpPr>
          <p:cNvPr id="15" name="Text Placeholder 2">
            <a:extLst>
              <a:ext uri="{FF2B5EF4-FFF2-40B4-BE49-F238E27FC236}">
                <a16:creationId xmlns:a16="http://schemas.microsoft.com/office/drawing/2014/main" id="{EEA14D74-7819-5F4B-86E2-B43035B35454}"/>
              </a:ext>
            </a:extLst>
          </p:cNvPr>
          <p:cNvSpPr>
            <a:spLocks noGrp="1"/>
          </p:cNvSpPr>
          <p:nvPr>
            <p:ph idx="1" hasCustomPrompt="1"/>
          </p:nvPr>
        </p:nvSpPr>
        <p:spPr>
          <a:xfrm>
            <a:off x="838200" y="1825625"/>
            <a:ext cx="10515600" cy="556192"/>
          </a:xfrm>
          <a:prstGeom prst="rect">
            <a:avLst/>
          </a:prstGeom>
        </p:spPr>
        <p:txBody>
          <a:bodyPr vert="horz" lIns="91440" tIns="45720" rIns="91440" bIns="45720" rtlCol="0">
            <a:normAutofit/>
          </a:bodyPr>
          <a:lstStyle>
            <a:lvl1pPr marL="0" indent="0">
              <a:buNone/>
              <a:defRPr b="1" i="0">
                <a:solidFill>
                  <a:srgbClr val="671A71"/>
                </a:solidFill>
                <a:latin typeface="Century Gothic" panose="020B0502020202020204" pitchFamily="34" charset="0"/>
              </a:defRPr>
            </a:lvl1pPr>
          </a:lstStyle>
          <a:p>
            <a:pPr lvl="0"/>
            <a:r>
              <a:rPr lang="en-GB"/>
              <a:t>Subheading</a:t>
            </a:r>
            <a:endParaRPr lang="en-US"/>
          </a:p>
        </p:txBody>
      </p:sp>
      <p:sp>
        <p:nvSpPr>
          <p:cNvPr id="3" name="Slide Number Placeholder 5">
            <a:extLst>
              <a:ext uri="{FF2B5EF4-FFF2-40B4-BE49-F238E27FC236}">
                <a16:creationId xmlns:a16="http://schemas.microsoft.com/office/drawing/2014/main" id="{BA5EA736-BFF5-932E-59EB-AB4035928BB4}"/>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730515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3" y="0"/>
            <a:ext cx="12192000" cy="6858000"/>
          </a:xfrm>
          <a:prstGeom prst="rect">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671A71"/>
              </a:solidFill>
              <a:latin typeface="Century Gothic" panose="020B0502020202020204" pitchFamily="34" charset="0"/>
            </a:endParaRPr>
          </a:p>
        </p:txBody>
      </p:sp>
      <p:sp>
        <p:nvSpPr>
          <p:cNvPr id="25" name="Title 1">
            <a:extLst>
              <a:ext uri="{FF2B5EF4-FFF2-40B4-BE49-F238E27FC236}">
                <a16:creationId xmlns:a16="http://schemas.microsoft.com/office/drawing/2014/main" id="{12F31C1E-A216-9144-B9B0-B2173C14213F}"/>
              </a:ext>
            </a:extLst>
          </p:cNvPr>
          <p:cNvSpPr>
            <a:spLocks noGrp="1"/>
          </p:cNvSpPr>
          <p:nvPr>
            <p:ph type="title" hasCustomPrompt="1"/>
          </p:nvPr>
        </p:nvSpPr>
        <p:spPr>
          <a:xfrm>
            <a:off x="838200" y="538850"/>
            <a:ext cx="10515600" cy="1399131"/>
          </a:xfrm>
        </p:spPr>
        <p:txBody>
          <a:bodyPr>
            <a:noAutofit/>
          </a:bodyPr>
          <a:lstStyle>
            <a:lvl1pPr>
              <a:defRPr sz="7200" b="1" i="0">
                <a:solidFill>
                  <a:schemeClr val="bg1"/>
                </a:solidFill>
                <a:latin typeface="Futura Extra Black" pitchFamily="2" charset="0"/>
              </a:defRPr>
            </a:lvl1pPr>
          </a:lstStyle>
          <a:p>
            <a:r>
              <a:rPr lang="en-GB"/>
              <a:t>SESSION TITLE</a:t>
            </a:r>
            <a:endParaRPr lang="en-US"/>
          </a:p>
        </p:txBody>
      </p:sp>
      <p:sp>
        <p:nvSpPr>
          <p:cNvPr id="2" name="Slide Number Placeholder 5">
            <a:extLst>
              <a:ext uri="{FF2B5EF4-FFF2-40B4-BE49-F238E27FC236}">
                <a16:creationId xmlns:a16="http://schemas.microsoft.com/office/drawing/2014/main" id="{2FCEEF74-D67E-B327-4BCA-5759AED4EDD9}"/>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520878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37A6C2C-C6D1-F148-A9DF-7072C94A701B}"/>
              </a:ext>
            </a:extLst>
          </p:cNvPr>
          <p:cNvSpPr/>
          <p:nvPr userDrawn="1"/>
        </p:nvSpPr>
        <p:spPr>
          <a:xfrm>
            <a:off x="-3122" y="0"/>
            <a:ext cx="12192000" cy="6858000"/>
          </a:xfrm>
          <a:prstGeom prst="rect">
            <a:avLst/>
          </a:prstGeom>
          <a:solidFill>
            <a:srgbClr val="FE53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0" name="Right Triangle 9">
            <a:extLst>
              <a:ext uri="{FF2B5EF4-FFF2-40B4-BE49-F238E27FC236}">
                <a16:creationId xmlns:a16="http://schemas.microsoft.com/office/drawing/2014/main" id="{4E9565B2-C1C1-5643-8BE3-6E2F1DB0F659}"/>
              </a:ext>
            </a:extLst>
          </p:cNvPr>
          <p:cNvSpPr/>
          <p:nvPr userDrawn="1"/>
        </p:nvSpPr>
        <p:spPr>
          <a:xfrm>
            <a:off x="-3120" y="5535308"/>
            <a:ext cx="1322692" cy="1322692"/>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1" name="Diagonal Stripe 10">
            <a:extLst>
              <a:ext uri="{FF2B5EF4-FFF2-40B4-BE49-F238E27FC236}">
                <a16:creationId xmlns:a16="http://schemas.microsoft.com/office/drawing/2014/main" id="{E7F6E412-88EF-4945-B72F-9C20D2C660D9}"/>
              </a:ext>
            </a:extLst>
          </p:cNvPr>
          <p:cNvSpPr/>
          <p:nvPr userDrawn="1"/>
        </p:nvSpPr>
        <p:spPr>
          <a:xfrm rot="16200000">
            <a:off x="-3122" y="4421835"/>
            <a:ext cx="2436163" cy="2436163"/>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2" name="Right Triangle 11">
            <a:extLst>
              <a:ext uri="{FF2B5EF4-FFF2-40B4-BE49-F238E27FC236}">
                <a16:creationId xmlns:a16="http://schemas.microsoft.com/office/drawing/2014/main" id="{269BBB20-39C5-F84F-9197-2E394FDACE10}"/>
              </a:ext>
            </a:extLst>
          </p:cNvPr>
          <p:cNvSpPr/>
          <p:nvPr userDrawn="1"/>
        </p:nvSpPr>
        <p:spPr>
          <a:xfrm rot="10800000">
            <a:off x="10409923" y="0"/>
            <a:ext cx="1778956" cy="1778956"/>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76DCE0"/>
              </a:solidFill>
              <a:latin typeface="Century Gothic" panose="020B0502020202020204" pitchFamily="34" charset="0"/>
            </a:endParaRPr>
          </a:p>
        </p:txBody>
      </p:sp>
      <p:sp>
        <p:nvSpPr>
          <p:cNvPr id="13" name="Diagonal Stripe 12">
            <a:extLst>
              <a:ext uri="{FF2B5EF4-FFF2-40B4-BE49-F238E27FC236}">
                <a16:creationId xmlns:a16="http://schemas.microsoft.com/office/drawing/2014/main" id="{AF147D2A-0AEC-F040-85E0-D44D21A2E2D5}"/>
              </a:ext>
            </a:extLst>
          </p:cNvPr>
          <p:cNvSpPr/>
          <p:nvPr userDrawn="1"/>
        </p:nvSpPr>
        <p:spPr>
          <a:xfrm rot="5400000">
            <a:off x="8915479" y="0"/>
            <a:ext cx="3276521" cy="3276521"/>
          </a:xfrm>
          <a:prstGeom prst="diagStripe">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a:solidFill>
                  <a:schemeClr val="tx1"/>
                </a:solidFill>
                <a:latin typeface="Century Gothic" panose="020B0502020202020204" pitchFamily="34" charset="0"/>
              </a:rPr>
              <a:t>   </a:t>
            </a:r>
          </a:p>
        </p:txBody>
      </p:sp>
      <p:sp>
        <p:nvSpPr>
          <p:cNvPr id="16" name="Chord 15">
            <a:extLst>
              <a:ext uri="{FF2B5EF4-FFF2-40B4-BE49-F238E27FC236}">
                <a16:creationId xmlns:a16="http://schemas.microsoft.com/office/drawing/2014/main" id="{E0EA8C6C-0C1B-2049-A1D9-53D2E163B89E}"/>
              </a:ext>
            </a:extLst>
          </p:cNvPr>
          <p:cNvSpPr/>
          <p:nvPr userDrawn="1"/>
        </p:nvSpPr>
        <p:spPr>
          <a:xfrm rot="6751191">
            <a:off x="5497453"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7" name="Chord 16">
            <a:extLst>
              <a:ext uri="{FF2B5EF4-FFF2-40B4-BE49-F238E27FC236}">
                <a16:creationId xmlns:a16="http://schemas.microsoft.com/office/drawing/2014/main" id="{C75C9CC6-D2A9-CD4B-ADBF-A82BE48BE1C6}"/>
              </a:ext>
            </a:extLst>
          </p:cNvPr>
          <p:cNvSpPr/>
          <p:nvPr userDrawn="1"/>
        </p:nvSpPr>
        <p:spPr>
          <a:xfrm rot="6751191">
            <a:off x="7562829"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8" name="Chord 17">
            <a:extLst>
              <a:ext uri="{FF2B5EF4-FFF2-40B4-BE49-F238E27FC236}">
                <a16:creationId xmlns:a16="http://schemas.microsoft.com/office/drawing/2014/main" id="{3F55ACFC-B117-5345-A918-44ACDFB5DE58}"/>
              </a:ext>
            </a:extLst>
          </p:cNvPr>
          <p:cNvSpPr/>
          <p:nvPr userDrawn="1"/>
        </p:nvSpPr>
        <p:spPr>
          <a:xfrm rot="6751191">
            <a:off x="9623977" y="5567873"/>
            <a:ext cx="1864291" cy="1864291"/>
          </a:xfrm>
          <a:prstGeom prst="chord">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15" name="Title 1">
            <a:extLst>
              <a:ext uri="{FF2B5EF4-FFF2-40B4-BE49-F238E27FC236}">
                <a16:creationId xmlns:a16="http://schemas.microsoft.com/office/drawing/2014/main" id="{D531D2D7-D3A9-AA4B-85E4-D6916149C1A6}"/>
              </a:ext>
            </a:extLst>
          </p:cNvPr>
          <p:cNvSpPr>
            <a:spLocks noGrp="1"/>
          </p:cNvSpPr>
          <p:nvPr>
            <p:ph type="title" hasCustomPrompt="1"/>
          </p:nvPr>
        </p:nvSpPr>
        <p:spPr>
          <a:xfrm>
            <a:off x="838200" y="788303"/>
            <a:ext cx="10515600" cy="2864125"/>
          </a:xfrm>
        </p:spPr>
        <p:txBody>
          <a:bodyPr>
            <a:noAutofit/>
          </a:bodyPr>
          <a:lstStyle>
            <a:lvl1pPr>
              <a:defRPr sz="7200" b="1" i="0">
                <a:solidFill>
                  <a:schemeClr val="bg1"/>
                </a:solidFill>
                <a:latin typeface="Futura Extra Black" pitchFamily="2" charset="0"/>
              </a:defRPr>
            </a:lvl1pPr>
          </a:lstStyle>
          <a:p>
            <a:r>
              <a:rPr lang="en-GB"/>
              <a:t>WHAT OUR</a:t>
            </a:r>
            <a:br>
              <a:rPr lang="en-GB"/>
            </a:br>
            <a:r>
              <a:rPr lang="en-GB"/>
              <a:t>BODIES DO</a:t>
            </a:r>
            <a:br>
              <a:rPr lang="en-GB"/>
            </a:br>
            <a:r>
              <a:rPr lang="en-GB"/>
              <a:t>IN SPORT</a:t>
            </a:r>
            <a:endParaRPr lang="en-US"/>
          </a:p>
        </p:txBody>
      </p:sp>
      <p:sp>
        <p:nvSpPr>
          <p:cNvPr id="22" name="Subtitle 2">
            <a:extLst>
              <a:ext uri="{FF2B5EF4-FFF2-40B4-BE49-F238E27FC236}">
                <a16:creationId xmlns:a16="http://schemas.microsoft.com/office/drawing/2014/main" id="{F3EE2CBC-9D00-A342-A482-F96B7B04E6D9}"/>
              </a:ext>
            </a:extLst>
          </p:cNvPr>
          <p:cNvSpPr>
            <a:spLocks noGrp="1"/>
          </p:cNvSpPr>
          <p:nvPr>
            <p:ph type="subTitle" idx="1" hasCustomPrompt="1"/>
          </p:nvPr>
        </p:nvSpPr>
        <p:spPr>
          <a:xfrm>
            <a:off x="8748934" y="3968976"/>
            <a:ext cx="1640203" cy="1287964"/>
          </a:xfrm>
        </p:spPr>
        <p:txBody>
          <a:bodyPr>
            <a:prstTxWarp prst="textCircle">
              <a:avLst/>
            </a:prstTxWarp>
            <a:normAutofit/>
          </a:bodyPr>
          <a:lstStyle>
            <a:lvl1pPr marL="0" indent="0" algn="l">
              <a:buNone/>
              <a:defRPr sz="2800" b="1" i="0">
                <a:solidFill>
                  <a:schemeClr val="bg1"/>
                </a:solidFill>
                <a:latin typeface="Futura Extra Black"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SESSION</a:t>
            </a:r>
            <a:endParaRPr lang="en-US"/>
          </a:p>
        </p:txBody>
      </p:sp>
      <p:sp>
        <p:nvSpPr>
          <p:cNvPr id="23" name="Subtitle 2">
            <a:extLst>
              <a:ext uri="{FF2B5EF4-FFF2-40B4-BE49-F238E27FC236}">
                <a16:creationId xmlns:a16="http://schemas.microsoft.com/office/drawing/2014/main" id="{89971EE7-5025-0B43-AB2E-2195B7D49FD2}"/>
              </a:ext>
            </a:extLst>
          </p:cNvPr>
          <p:cNvSpPr txBox="1">
            <a:spLocks/>
          </p:cNvSpPr>
          <p:nvPr userDrawn="1"/>
        </p:nvSpPr>
        <p:spPr>
          <a:xfrm>
            <a:off x="8792461" y="4222488"/>
            <a:ext cx="1554949" cy="10302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7200" b="1" i="0" spc="-300">
                <a:solidFill>
                  <a:srgbClr val="FFC002"/>
                </a:solidFill>
                <a:latin typeface="Futura Extra Black" pitchFamily="2" charset="0"/>
              </a:rPr>
              <a:t>03</a:t>
            </a:r>
            <a:endParaRPr lang="en-US" sz="7200" b="1" i="0" spc="-300">
              <a:solidFill>
                <a:srgbClr val="FFC002"/>
              </a:solidFill>
              <a:latin typeface="Futura Extra Black" pitchFamily="2" charset="0"/>
            </a:endParaRPr>
          </a:p>
        </p:txBody>
      </p:sp>
      <p:sp>
        <p:nvSpPr>
          <p:cNvPr id="24" name="Rectangle 23">
            <a:extLst>
              <a:ext uri="{FF2B5EF4-FFF2-40B4-BE49-F238E27FC236}">
                <a16:creationId xmlns:a16="http://schemas.microsoft.com/office/drawing/2014/main" id="{1821F730-0128-2D4D-8634-2A415C6DF11F}"/>
              </a:ext>
            </a:extLst>
          </p:cNvPr>
          <p:cNvSpPr/>
          <p:nvPr userDrawn="1"/>
        </p:nvSpPr>
        <p:spPr>
          <a:xfrm>
            <a:off x="9068755" y="5181600"/>
            <a:ext cx="1085347" cy="147229"/>
          </a:xfrm>
          <a:prstGeom prst="rect">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Century Gothic" panose="020B0502020202020204" pitchFamily="34" charset="0"/>
            </a:endParaRPr>
          </a:p>
        </p:txBody>
      </p:sp>
      <p:sp>
        <p:nvSpPr>
          <p:cNvPr id="2" name="Slide Number Placeholder 5">
            <a:extLst>
              <a:ext uri="{FF2B5EF4-FFF2-40B4-BE49-F238E27FC236}">
                <a16:creationId xmlns:a16="http://schemas.microsoft.com/office/drawing/2014/main" id="{03BE4545-D834-7DF4-445E-B55B4DB473F1}"/>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rgbClr val="671A71"/>
                </a:solidFill>
                <a:latin typeface="Century Gothic" panose="020B0502020202020204" pitchFamily="34" charset="0"/>
              </a:defRPr>
            </a:lvl1pPr>
          </a:lstStyle>
          <a:p>
            <a:fld id="{80A2B4B0-9491-B04B-970C-96F3FD69134F}" type="slidenum">
              <a:rPr lang="en-US" smtClean="0"/>
              <a:pPr/>
              <a:t>‹#›</a:t>
            </a:fld>
            <a:endParaRPr lang="en-US" dirty="0"/>
          </a:p>
        </p:txBody>
      </p:sp>
    </p:spTree>
    <p:extLst>
      <p:ext uri="{BB962C8B-B14F-4D97-AF65-F5344CB8AC3E}">
        <p14:creationId xmlns:p14="http://schemas.microsoft.com/office/powerpoint/2010/main" val="409586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711587-FD91-CF4D-80B1-9342EE350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23EC57B-410D-334D-8B3C-0568FD1387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8F55F27-D73B-DE4C-AB9C-FEA93D066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endParaRPr lang="en-US"/>
          </a:p>
        </p:txBody>
      </p:sp>
      <p:sp>
        <p:nvSpPr>
          <p:cNvPr id="5" name="Footer Placeholder 4">
            <a:extLst>
              <a:ext uri="{FF2B5EF4-FFF2-40B4-BE49-F238E27FC236}">
                <a16:creationId xmlns:a16="http://schemas.microsoft.com/office/drawing/2014/main" id="{52619F2E-2DC8-3147-8FA2-2E02DB610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endParaRPr lang="en-US"/>
          </a:p>
        </p:txBody>
      </p:sp>
      <p:sp>
        <p:nvSpPr>
          <p:cNvPr id="6" name="Slide Number Placeholder 5">
            <a:extLst>
              <a:ext uri="{FF2B5EF4-FFF2-40B4-BE49-F238E27FC236}">
                <a16:creationId xmlns:a16="http://schemas.microsoft.com/office/drawing/2014/main" id="{14C50ECC-ECF0-9745-A03A-5D58CDB8B90C}"/>
              </a:ext>
            </a:extLst>
          </p:cNvPr>
          <p:cNvSpPr>
            <a:spLocks noGrp="1"/>
          </p:cNvSpPr>
          <p:nvPr>
            <p:ph type="sldNum" sz="quarter" idx="4"/>
          </p:nvPr>
        </p:nvSpPr>
        <p:spPr>
          <a:xfrm>
            <a:off x="8610600" y="5734976"/>
            <a:ext cx="2743200" cy="986500"/>
          </a:xfrm>
          <a:prstGeom prst="rect">
            <a:avLst/>
          </a:prstGeom>
        </p:spPr>
        <p:txBody>
          <a:bodyPr vert="horz" lIns="91440" tIns="45720" rIns="91440" bIns="45720" rtlCol="0" anchor="ctr"/>
          <a:lstStyle>
            <a:lvl1pPr algn="r">
              <a:defRPr sz="6600" b="0" i="0">
                <a:solidFill>
                  <a:schemeClr val="bg1">
                    <a:lumMod val="6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785479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711587-FD91-CF4D-80B1-9342EE350B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23EC57B-410D-334D-8B3C-0568FD1387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8F55F27-D73B-DE4C-AB9C-FEA93D0669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endParaRPr lang="en-US"/>
          </a:p>
        </p:txBody>
      </p:sp>
      <p:sp>
        <p:nvSpPr>
          <p:cNvPr id="5" name="Footer Placeholder 4">
            <a:extLst>
              <a:ext uri="{FF2B5EF4-FFF2-40B4-BE49-F238E27FC236}">
                <a16:creationId xmlns:a16="http://schemas.microsoft.com/office/drawing/2014/main" id="{52619F2E-2DC8-3147-8FA2-2E02DB610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endParaRPr lang="en-US"/>
          </a:p>
        </p:txBody>
      </p:sp>
      <p:sp>
        <p:nvSpPr>
          <p:cNvPr id="6" name="Slide Number Placeholder 5">
            <a:extLst>
              <a:ext uri="{FF2B5EF4-FFF2-40B4-BE49-F238E27FC236}">
                <a16:creationId xmlns:a16="http://schemas.microsoft.com/office/drawing/2014/main" id="{14C50ECC-ECF0-9745-A03A-5D58CDB8B9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80A2B4B0-9491-B04B-970C-96F3FD69134F}" type="slidenum">
              <a:rPr lang="en-US" smtClean="0"/>
              <a:pPr/>
              <a:t>‹#›</a:t>
            </a:fld>
            <a:endParaRPr lang="en-US"/>
          </a:p>
        </p:txBody>
      </p:sp>
    </p:spTree>
    <p:extLst>
      <p:ext uri="{BB962C8B-B14F-4D97-AF65-F5344CB8AC3E}">
        <p14:creationId xmlns:p14="http://schemas.microsoft.com/office/powerpoint/2010/main" val="260688058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4.emf"/></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12.jpe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A2D31E9-8A39-6945-BF0A-AAD99657A345}"/>
              </a:ext>
            </a:extLst>
          </p:cNvPr>
          <p:cNvSpPr txBox="1">
            <a:spLocks/>
          </p:cNvSpPr>
          <p:nvPr/>
        </p:nvSpPr>
        <p:spPr>
          <a:xfrm rot="1440236">
            <a:off x="723404" y="1485575"/>
            <a:ext cx="3719798" cy="2664271"/>
          </a:xfrm>
          <a:prstGeom prst="rect">
            <a:avLst/>
          </a:prstGeom>
        </p:spPr>
        <p:txBody>
          <a:bodyPr spcFirstLastPara="1" numCol="1">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6600" b="1" i="0" kern="1200">
                <a:solidFill>
                  <a:srgbClr val="FFC002"/>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ja-JP" altLang="en-US"/>
              <a:t>ボディ</a:t>
            </a:r>
            <a:endParaRPr kumimoji="0" lang="en-US" sz="6600" b="1" i="0" u="none" strike="noStrike" kern="1200" cap="none" spc="0" normalizeH="0" baseline="0" noProof="0" dirty="0">
              <a:ln>
                <a:noFill/>
              </a:ln>
              <a:solidFill>
                <a:srgbClr val="FFC002"/>
              </a:solidFill>
              <a:effectLst/>
              <a:uLnTx/>
              <a:uFillTx/>
              <a:latin typeface="Century Gothic" panose="020B0502020202020204" pitchFamily="34" charset="0"/>
              <a:ea typeface="+mn-ea"/>
              <a:cs typeface="+mn-cs"/>
            </a:endParaRPr>
          </a:p>
        </p:txBody>
      </p:sp>
      <p:sp>
        <p:nvSpPr>
          <p:cNvPr id="4" name="Subtitle 2">
            <a:extLst>
              <a:ext uri="{FF2B5EF4-FFF2-40B4-BE49-F238E27FC236}">
                <a16:creationId xmlns:a16="http://schemas.microsoft.com/office/drawing/2014/main" id="{0F5893AC-CD09-8A41-96AD-FAD0D0AE71B1}"/>
              </a:ext>
            </a:extLst>
          </p:cNvPr>
          <p:cNvSpPr txBox="1">
            <a:spLocks/>
          </p:cNvSpPr>
          <p:nvPr/>
        </p:nvSpPr>
        <p:spPr>
          <a:xfrm rot="358380">
            <a:off x="889358" y="2216600"/>
            <a:ext cx="3818310" cy="3015287"/>
          </a:xfrm>
          <a:prstGeom prst="rect">
            <a:avLst/>
          </a:prstGeom>
        </p:spPr>
        <p:txBody>
          <a:bodyPr spcFirstLastPara="1" vert="horz" lIns="91440" tIns="45720" rIns="91440" bIns="45720" numCol="1" rtlCol="0">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chemeClr val="bg1"/>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ja-JP" altLang="en-US" sz="54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コンフィデント</a:t>
            </a:r>
            <a:endParaRPr kumimoji="0" lang="en-US" sz="5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5" name="Subtitle 2">
            <a:extLst>
              <a:ext uri="{FF2B5EF4-FFF2-40B4-BE49-F238E27FC236}">
                <a16:creationId xmlns:a16="http://schemas.microsoft.com/office/drawing/2014/main" id="{5A76C49E-3356-F44D-94EF-C2009EA1BC77}"/>
              </a:ext>
            </a:extLst>
          </p:cNvPr>
          <p:cNvSpPr txBox="1">
            <a:spLocks/>
          </p:cNvSpPr>
          <p:nvPr/>
        </p:nvSpPr>
        <p:spPr>
          <a:xfrm rot="1715633">
            <a:off x="977947" y="3272180"/>
            <a:ext cx="4307717" cy="4073773"/>
          </a:xfrm>
          <a:prstGeom prst="rect">
            <a:avLst/>
          </a:prstGeom>
        </p:spPr>
        <p:txBody>
          <a:bodyPr spcFirstLastPara="1" vert="horz" lIns="91440" tIns="45720" rIns="91440" bIns="45720" numCol="1" rtlCol="0">
            <a:prstTxWarp prst="textCircle">
              <a:avLst/>
            </a:prstTxWarp>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chemeClr val="bg1"/>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Century Gothic" panose="020B0502020202020204"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Century Gothic" panose="020B0502020202020204"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b="0" i="0" kern="1200">
                <a:solidFill>
                  <a:schemeClr val="tx1"/>
                </a:solidFill>
                <a:latin typeface="Century Gothic" panose="020B0502020202020204"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ja-JP" altLang="en-US" sz="6600" b="1" i="0" u="none" strike="noStrike" kern="1200" cap="none" spc="0" normalizeH="0" baseline="0" noProof="0">
                <a:ln>
                  <a:noFill/>
                </a:ln>
                <a:solidFill>
                  <a:srgbClr val="76DCE0"/>
                </a:solidFill>
                <a:effectLst/>
                <a:uLnTx/>
                <a:uFillTx/>
                <a:latin typeface="Century Gothic" panose="020B0502020202020204" pitchFamily="34" charset="0"/>
                <a:ea typeface="+mn-ea"/>
                <a:cs typeface="+mn-cs"/>
              </a:rPr>
              <a:t>アスリート</a:t>
            </a:r>
            <a:endParaRPr kumimoji="0" lang="en-US" sz="6600" b="1" i="0" u="none" strike="noStrike" kern="1200" cap="none" spc="0" normalizeH="0" baseline="0" noProof="0">
              <a:ln>
                <a:noFill/>
              </a:ln>
              <a:solidFill>
                <a:srgbClr val="76DCE0"/>
              </a:solidFill>
              <a:effectLst/>
              <a:uLnTx/>
              <a:uFillTx/>
              <a:latin typeface="Century Gothic" panose="020B0502020202020204" pitchFamily="34" charset="0"/>
              <a:ea typeface="+mn-ea"/>
              <a:cs typeface="+mn-cs"/>
            </a:endParaRPr>
          </a:p>
        </p:txBody>
      </p:sp>
      <p:sp>
        <p:nvSpPr>
          <p:cNvPr id="2" name="スライド番号プレースホルダー 1">
            <a:extLst>
              <a:ext uri="{FF2B5EF4-FFF2-40B4-BE49-F238E27FC236}">
                <a16:creationId xmlns:a16="http://schemas.microsoft.com/office/drawing/2014/main" id="{C79B91EE-7A2D-12FF-5AC5-B7BE199C9DE6}"/>
              </a:ext>
            </a:extLst>
          </p:cNvPr>
          <p:cNvSpPr>
            <a:spLocks noGrp="1"/>
          </p:cNvSpPr>
          <p:nvPr>
            <p:ph type="sldNum" sz="quarter" idx="4"/>
          </p:nvPr>
        </p:nvSpPr>
        <p:spPr/>
        <p:txBody>
          <a:bodyPr/>
          <a:lstStyle/>
          <a:p>
            <a:fld id="{80A2B4B0-9491-B04B-970C-96F3FD69134F}" type="slidenum">
              <a:rPr lang="en-US" smtClean="0"/>
              <a:pPr/>
              <a:t>1</a:t>
            </a:fld>
            <a:endParaRPr lang="en-US" dirty="0"/>
          </a:p>
        </p:txBody>
      </p:sp>
    </p:spTree>
    <p:extLst>
      <p:ext uri="{BB962C8B-B14F-4D97-AF65-F5344CB8AC3E}">
        <p14:creationId xmlns:p14="http://schemas.microsoft.com/office/powerpoint/2010/main" val="4231021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E546E-1C68-414A-806F-50D27D50D666}"/>
              </a:ext>
            </a:extLst>
          </p:cNvPr>
          <p:cNvSpPr>
            <a:spLocks noGrp="1"/>
          </p:cNvSpPr>
          <p:nvPr>
            <p:ph type="title"/>
          </p:nvPr>
        </p:nvSpPr>
        <p:spPr/>
        <p:txBody>
          <a:bodyPr/>
          <a:lstStyle/>
          <a:p>
            <a:pPr marL="0" indent="0">
              <a:buNone/>
            </a:pPr>
            <a:r>
              <a:rPr lang="ja-JP" altLang="en-GB" sz="7200" b="1">
                <a:solidFill>
                  <a:srgbClr val="FFFFFF"/>
                </a:solidFill>
                <a:latin typeface="游ゴシック"/>
                <a:ea typeface="游ゴシック"/>
              </a:rPr>
              <a:t>スポーツを</a:t>
            </a:r>
            <a:r>
              <a:rPr lang="ja-JP" altLang="en-US">
                <a:solidFill>
                  <a:srgbClr val="FFFFFF"/>
                </a:solidFill>
                <a:latin typeface="游ゴシック"/>
                <a:ea typeface="游ゴシック"/>
              </a:rPr>
              <a:t>とおして</a:t>
            </a:r>
            <a:br>
              <a:rPr lang="en-US" altLang="ja-JP" sz="7200" b="1">
                <a:solidFill>
                  <a:srgbClr val="FFFFFF"/>
                </a:solidFill>
                <a:latin typeface="游ゴシック"/>
                <a:ea typeface="游ゴシック"/>
              </a:rPr>
            </a:br>
            <a:r>
              <a:rPr lang="ja-JP" altLang="en-US">
                <a:solidFill>
                  <a:srgbClr val="FFFFFF"/>
                </a:solidFill>
                <a:latin typeface="游ゴシック"/>
                <a:ea typeface="游ゴシック"/>
              </a:rPr>
              <a:t>身体を理解しよう</a:t>
            </a:r>
            <a:endParaRPr lang="ja-JP" altLang="en-GB" sz="7200" b="1">
              <a:solidFill>
                <a:srgbClr val="FFFFFF"/>
              </a:solidFill>
              <a:latin typeface="游ゴシック"/>
              <a:ea typeface="游ゴシック"/>
            </a:endParaRPr>
          </a:p>
        </p:txBody>
      </p:sp>
      <p:sp>
        <p:nvSpPr>
          <p:cNvPr id="3" name="Subtitle 2">
            <a:extLst>
              <a:ext uri="{FF2B5EF4-FFF2-40B4-BE49-F238E27FC236}">
                <a16:creationId xmlns:a16="http://schemas.microsoft.com/office/drawing/2014/main" id="{6AA16A4A-2F9C-A24D-ABFC-221A2F6BFA2A}"/>
              </a:ext>
            </a:extLst>
          </p:cNvPr>
          <p:cNvSpPr>
            <a:spLocks noGrp="1"/>
          </p:cNvSpPr>
          <p:nvPr>
            <p:ph type="subTitle" idx="1"/>
          </p:nvPr>
        </p:nvSpPr>
        <p:spPr/>
        <p:txBody>
          <a:bodyPr/>
          <a:lstStyle/>
          <a:p>
            <a:r>
              <a:rPr lang="ja-JP" altLang="en-US"/>
              <a:t>セッション</a:t>
            </a:r>
            <a:endParaRPr lang="en-US"/>
          </a:p>
        </p:txBody>
      </p:sp>
      <p:pic>
        <p:nvPicPr>
          <p:cNvPr id="5" name="Picture 4">
            <a:extLst>
              <a:ext uri="{FF2B5EF4-FFF2-40B4-BE49-F238E27FC236}">
                <a16:creationId xmlns:a16="http://schemas.microsoft.com/office/drawing/2014/main" id="{26D1CDC1-35B3-4C09-13C7-6A4EA4D6F3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31978" y="4372050"/>
            <a:ext cx="1185448" cy="1054292"/>
          </a:xfrm>
          <a:prstGeom prst="rect">
            <a:avLst/>
          </a:prstGeom>
        </p:spPr>
      </p:pic>
      <p:sp>
        <p:nvSpPr>
          <p:cNvPr id="4" name="スライド番号プレースホルダー 3">
            <a:extLst>
              <a:ext uri="{FF2B5EF4-FFF2-40B4-BE49-F238E27FC236}">
                <a16:creationId xmlns:a16="http://schemas.microsoft.com/office/drawing/2014/main" id="{795067B6-A247-B031-C216-DA5C1560693A}"/>
              </a:ext>
            </a:extLst>
          </p:cNvPr>
          <p:cNvSpPr>
            <a:spLocks noGrp="1"/>
          </p:cNvSpPr>
          <p:nvPr>
            <p:ph type="sldNum" sz="quarter" idx="4"/>
          </p:nvPr>
        </p:nvSpPr>
        <p:spPr/>
        <p:txBody>
          <a:bodyPr/>
          <a:lstStyle/>
          <a:p>
            <a:fld id="{80A2B4B0-9491-B04B-970C-96F3FD69134F}" type="slidenum">
              <a:rPr lang="en-US" smtClean="0"/>
              <a:pPr/>
              <a:t>10</a:t>
            </a:fld>
            <a:endParaRPr lang="en-US"/>
          </a:p>
        </p:txBody>
      </p:sp>
    </p:spTree>
    <p:extLst>
      <p:ext uri="{BB962C8B-B14F-4D97-AF65-F5344CB8AC3E}">
        <p14:creationId xmlns:p14="http://schemas.microsoft.com/office/powerpoint/2010/main" val="242871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nip Single Corner of Rectangle 4">
            <a:extLst>
              <a:ext uri="{FF2B5EF4-FFF2-40B4-BE49-F238E27FC236}">
                <a16:creationId xmlns:a16="http://schemas.microsoft.com/office/drawing/2014/main" id="{DA487FF0-C4E9-F74F-8F6D-6BF1400B0809}"/>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7" name="Chord 6">
            <a:extLst>
              <a:ext uri="{FF2B5EF4-FFF2-40B4-BE49-F238E27FC236}">
                <a16:creationId xmlns:a16="http://schemas.microsoft.com/office/drawing/2014/main" id="{54E101B0-80B2-4C45-899F-E7C3EFC848B8}"/>
              </a:ext>
            </a:extLst>
          </p:cNvPr>
          <p:cNvSpPr/>
          <p:nvPr/>
        </p:nvSpPr>
        <p:spPr>
          <a:xfrm rot="10800000">
            <a:off x="-2093569" y="2692590"/>
            <a:ext cx="4165410" cy="4165410"/>
          </a:xfrm>
          <a:prstGeom prst="chord">
            <a:avLst>
              <a:gd name="adj1" fmla="val 5407640"/>
              <a:gd name="adj2" fmla="val 16200000"/>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6A0E6"/>
              </a:solidFill>
              <a:latin typeface="Century Gothic" panose="020B0502020202020204" pitchFamily="34" charset="0"/>
            </a:endParaRPr>
          </a:p>
        </p:txBody>
      </p:sp>
      <p:pic>
        <p:nvPicPr>
          <p:cNvPr id="8" name="Picture 7">
            <a:extLst>
              <a:ext uri="{FF2B5EF4-FFF2-40B4-BE49-F238E27FC236}">
                <a16:creationId xmlns:a16="http://schemas.microsoft.com/office/drawing/2014/main" id="{3A7923B4-424F-F044-AE06-C35E350F1992}"/>
              </a:ext>
            </a:extLst>
          </p:cNvPr>
          <p:cNvPicPr>
            <a:picLocks noChangeAspect="1"/>
          </p:cNvPicPr>
          <p:nvPr/>
        </p:nvPicPr>
        <p:blipFill>
          <a:blip r:embed="rId3"/>
          <a:stretch>
            <a:fillRect/>
          </a:stretch>
        </p:blipFill>
        <p:spPr>
          <a:xfrm rot="10800000">
            <a:off x="0" y="1398951"/>
            <a:ext cx="2190583" cy="4370268"/>
          </a:xfrm>
          <a:prstGeom prst="rect">
            <a:avLst/>
          </a:prstGeom>
        </p:spPr>
      </p:pic>
      <p:sp>
        <p:nvSpPr>
          <p:cNvPr id="9" name="Right Triangle 8">
            <a:extLst>
              <a:ext uri="{FF2B5EF4-FFF2-40B4-BE49-F238E27FC236}">
                <a16:creationId xmlns:a16="http://schemas.microsoft.com/office/drawing/2014/main" id="{92025C56-5D2C-F649-AD5B-446C83F35C90}"/>
              </a:ext>
            </a:extLst>
          </p:cNvPr>
          <p:cNvSpPr/>
          <p:nvPr/>
        </p:nvSpPr>
        <p:spPr>
          <a:xfrm rot="16200000">
            <a:off x="10151164" y="4817166"/>
            <a:ext cx="2040834" cy="2040834"/>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 name="Title 1">
            <a:extLst>
              <a:ext uri="{FF2B5EF4-FFF2-40B4-BE49-F238E27FC236}">
                <a16:creationId xmlns:a16="http://schemas.microsoft.com/office/drawing/2014/main" id="{5EB794F9-AAE3-B346-AE96-FFD32C2EA9C0}"/>
              </a:ext>
            </a:extLst>
          </p:cNvPr>
          <p:cNvSpPr>
            <a:spLocks noGrp="1"/>
          </p:cNvSpPr>
          <p:nvPr>
            <p:ph type="title"/>
          </p:nvPr>
        </p:nvSpPr>
        <p:spPr/>
        <p:txBody>
          <a:bodyPr/>
          <a:lstStyle/>
          <a:p>
            <a:r>
              <a:rPr lang="ja-JP" altLang="en-US">
                <a:latin typeface="+mn-ea"/>
                <a:ea typeface="+mn-ea"/>
              </a:rPr>
              <a:t>身につけたいスキル</a:t>
            </a:r>
            <a:endParaRPr lang="en-US">
              <a:latin typeface="+mn-ea"/>
              <a:ea typeface="+mn-ea"/>
            </a:endParaRPr>
          </a:p>
        </p:txBody>
      </p:sp>
      <p:sp>
        <p:nvSpPr>
          <p:cNvPr id="3" name="スライド番号プレースホルダー 2">
            <a:extLst>
              <a:ext uri="{FF2B5EF4-FFF2-40B4-BE49-F238E27FC236}">
                <a16:creationId xmlns:a16="http://schemas.microsoft.com/office/drawing/2014/main" id="{A514FA28-9CF4-E92C-29C6-21299833FDB6}"/>
              </a:ext>
            </a:extLst>
          </p:cNvPr>
          <p:cNvSpPr>
            <a:spLocks noGrp="1"/>
          </p:cNvSpPr>
          <p:nvPr>
            <p:ph type="sldNum" sz="quarter" idx="4"/>
          </p:nvPr>
        </p:nvSpPr>
        <p:spPr/>
        <p:txBody>
          <a:bodyPr/>
          <a:lstStyle/>
          <a:p>
            <a:fld id="{80A2B4B0-9491-B04B-970C-96F3FD69134F}" type="slidenum">
              <a:rPr lang="en-US" smtClean="0"/>
              <a:pPr/>
              <a:t>11</a:t>
            </a:fld>
            <a:endParaRPr lang="en-US"/>
          </a:p>
        </p:txBody>
      </p:sp>
    </p:spTree>
    <p:extLst>
      <p:ext uri="{BB962C8B-B14F-4D97-AF65-F5344CB8AC3E}">
        <p14:creationId xmlns:p14="http://schemas.microsoft.com/office/powerpoint/2010/main" val="1580854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BFB40C-127F-294B-BE1E-5A2A4A339350}"/>
              </a:ext>
            </a:extLst>
          </p:cNvPr>
          <p:cNvSpPr txBox="1">
            <a:spLocks/>
          </p:cNvSpPr>
          <p:nvPr/>
        </p:nvSpPr>
        <p:spPr>
          <a:xfrm>
            <a:off x="860019" y="2516754"/>
            <a:ext cx="7441770" cy="3138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kern="1200" spc="0" dirty="0" err="1">
                <a:solidFill>
                  <a:srgbClr val="671A71"/>
                </a:solidFill>
                <a:effectLst/>
                <a:latin typeface="游ゴシック"/>
                <a:ea typeface="游ゴシック"/>
              </a:rPr>
              <a:t>回答の参考例</a:t>
            </a:r>
            <a:r>
              <a:rPr lang="en-US" sz="1600" b="1" kern="1200" spc="0" dirty="0">
                <a:solidFill>
                  <a:srgbClr val="671A71"/>
                </a:solidFill>
                <a:effectLst/>
                <a:latin typeface="游ゴシック"/>
                <a:ea typeface="游ゴシック"/>
              </a:rPr>
              <a:t>：</a:t>
            </a:r>
          </a:p>
          <a:p>
            <a:pPr marL="0" indent="0">
              <a:lnSpc>
                <a:spcPct val="120000"/>
              </a:lnSpc>
              <a:buFont typeface="Arial" panose="020B0604020202020204" pitchFamily="34" charset="0"/>
              <a:buNone/>
            </a:pPr>
            <a:endParaRPr lang="en-US" sz="1600" kern="1200" spc="0" dirty="0">
              <a:solidFill>
                <a:srgbClr val="671A71"/>
              </a:solidFill>
              <a:effectLst/>
              <a:latin typeface="游ゴシック"/>
              <a:ea typeface="游ゴシック"/>
            </a:endParaRPr>
          </a:p>
          <a:p>
            <a:pPr marL="0" indent="0">
              <a:lnSpc>
                <a:spcPct val="120000"/>
              </a:lnSpc>
              <a:buFont typeface="Arial" panose="020B0604020202020204" pitchFamily="34" charset="0"/>
              <a:buNone/>
            </a:pPr>
            <a:r>
              <a:rPr lang="en-US" sz="1600" kern="1200" spc="0" dirty="0">
                <a:effectLst/>
                <a:latin typeface="游ゴシック"/>
                <a:ea typeface="游ゴシック"/>
              </a:rPr>
              <a:t>「</a:t>
            </a:r>
            <a:r>
              <a:rPr lang="ja-JP" altLang="en-US" sz="1600">
                <a:latin typeface="游ゴシック"/>
                <a:ea typeface="游ゴシック"/>
              </a:rPr>
              <a:t>脚</a:t>
            </a:r>
            <a:r>
              <a:rPr lang="en-US" sz="1600" kern="1200" spc="0" dirty="0" err="1">
                <a:effectLst/>
                <a:latin typeface="游ゴシック"/>
                <a:ea typeface="游ゴシック"/>
              </a:rPr>
              <a:t>の筋肉はダッシュしてボールを取ったり</a:t>
            </a:r>
            <a:r>
              <a:rPr lang="en-US" sz="1600" kern="1200" spc="0" dirty="0">
                <a:effectLst/>
                <a:latin typeface="游ゴシック"/>
                <a:ea typeface="游ゴシック"/>
              </a:rPr>
              <a:t>、</a:t>
            </a:r>
            <a:r>
              <a:rPr lang="ja-JP" altLang="en-US" sz="1600" dirty="0">
                <a:latin typeface="游ゴシック"/>
                <a:ea typeface="游ゴシック"/>
              </a:rPr>
              <a:t>相手と競う</a:t>
            </a:r>
            <a:r>
              <a:rPr lang="ja-JP" altLang="en-US" sz="1600">
                <a:latin typeface="游ゴシック"/>
                <a:ea typeface="游ゴシック"/>
              </a:rPr>
              <a:t>ときに役立つ</a:t>
            </a:r>
            <a:r>
              <a:rPr lang="en-US" sz="1600" kern="1200" spc="0" dirty="0">
                <a:effectLst/>
                <a:latin typeface="游ゴシック"/>
                <a:ea typeface="游ゴシック"/>
              </a:rPr>
              <a:t>。</a:t>
            </a:r>
            <a:r>
              <a:rPr lang="en-US" sz="1600" kern="1200" spc="0" dirty="0" err="1">
                <a:effectLst/>
                <a:latin typeface="游ゴシック"/>
                <a:ea typeface="游ゴシック"/>
              </a:rPr>
              <a:t>相手チームを追いかけ</a:t>
            </a:r>
            <a:r>
              <a:rPr lang="en-US" sz="1600" kern="1200" spc="0" dirty="0">
                <a:effectLst/>
                <a:latin typeface="游ゴシック"/>
                <a:ea typeface="游ゴシック"/>
              </a:rPr>
              <a:t>、</a:t>
            </a:r>
            <a:r>
              <a:rPr lang="ja-JP" altLang="en-US" sz="1600" dirty="0">
                <a:latin typeface="游ゴシック"/>
                <a:ea typeface="游ゴシック"/>
              </a:rPr>
              <a:t>ボールを奪い取った時の快感は最高</a:t>
            </a:r>
            <a:r>
              <a:rPr lang="en-US" sz="1600" kern="1200" spc="0" dirty="0">
                <a:effectLst/>
                <a:latin typeface="游ゴシック"/>
                <a:ea typeface="游ゴシック"/>
              </a:rPr>
              <a:t>。</a:t>
            </a:r>
            <a:r>
              <a:rPr lang="ja-JP" altLang="en-US" sz="1600">
                <a:latin typeface="游ゴシック"/>
                <a:ea typeface="游ゴシック"/>
              </a:rPr>
              <a:t>身体に</a:t>
            </a:r>
            <a:r>
              <a:rPr lang="ja-JP" altLang="en-US" sz="1600" dirty="0">
                <a:latin typeface="游ゴシック"/>
                <a:ea typeface="游ゴシック"/>
              </a:rPr>
              <a:t>疲れを感じたら</a:t>
            </a:r>
            <a:r>
              <a:rPr lang="en-US" sz="1600" kern="1200" spc="0" dirty="0">
                <a:effectLst/>
                <a:latin typeface="游ゴシック"/>
                <a:ea typeface="游ゴシック"/>
              </a:rPr>
              <a:t>、</a:t>
            </a:r>
            <a:r>
              <a:rPr lang="en-US" sz="1600" kern="1200" spc="0" dirty="0" err="1">
                <a:effectLst/>
                <a:latin typeface="游ゴシック"/>
                <a:ea typeface="游ゴシック"/>
              </a:rPr>
              <a:t>それはチームのために頑張ったという証だ</a:t>
            </a:r>
            <a:r>
              <a:rPr lang="en-US" sz="1600" kern="1200" spc="0" dirty="0">
                <a:effectLst/>
                <a:latin typeface="游ゴシック"/>
                <a:ea typeface="游ゴシック"/>
              </a:rPr>
              <a:t>。</a:t>
            </a:r>
          </a:p>
          <a:p>
            <a:pPr marL="0" indent="0">
              <a:lnSpc>
                <a:spcPct val="120000"/>
              </a:lnSpc>
              <a:buFont typeface="Arial" panose="020B0604020202020204" pitchFamily="34" charset="0"/>
              <a:buNone/>
            </a:pPr>
            <a:endParaRPr lang="en-US" sz="1600" kern="1200" spc="0" dirty="0">
              <a:solidFill>
                <a:srgbClr val="671A71"/>
              </a:solidFill>
              <a:effectLst/>
              <a:latin typeface="游ゴシック"/>
              <a:ea typeface="游ゴシック"/>
            </a:endParaRPr>
          </a:p>
          <a:p>
            <a:pPr marL="0" indent="0">
              <a:lnSpc>
                <a:spcPct val="120000"/>
              </a:lnSpc>
              <a:buFont typeface="Arial" panose="020B0604020202020204" pitchFamily="34" charset="0"/>
              <a:buNone/>
            </a:pPr>
            <a:r>
              <a:rPr lang="en-US" sz="1600" kern="1200" spc="0" dirty="0" err="1">
                <a:effectLst/>
                <a:latin typeface="游ゴシック"/>
                <a:ea typeface="游ゴシック"/>
              </a:rPr>
              <a:t>私は腕力もあ</a:t>
            </a:r>
            <a:r>
              <a:rPr lang="ja-JP" altLang="en-US" sz="1600">
                <a:latin typeface="游ゴシック"/>
                <a:ea typeface="游ゴシック"/>
              </a:rPr>
              <a:t>る</a:t>
            </a:r>
            <a:r>
              <a:rPr lang="ja-JP" altLang="en-US" sz="1600" kern="1200" spc="0">
                <a:effectLst/>
                <a:latin typeface="游ゴシック"/>
                <a:ea typeface="游ゴシック"/>
              </a:rPr>
              <a:t>。</a:t>
            </a:r>
            <a:r>
              <a:rPr lang="en-US" sz="1600" dirty="0" err="1">
                <a:latin typeface="游ゴシック"/>
                <a:ea typeface="游ゴシック"/>
              </a:rPr>
              <a:t>ボールを抱えている時や</a:t>
            </a:r>
            <a:r>
              <a:rPr lang="ja-JP" altLang="en-US" sz="1600" dirty="0">
                <a:latin typeface="游ゴシック"/>
                <a:ea typeface="游ゴシック"/>
              </a:rPr>
              <a:t>ゴールに</a:t>
            </a:r>
            <a:r>
              <a:rPr lang="en-US" sz="1600" dirty="0" err="1">
                <a:latin typeface="游ゴシック"/>
                <a:ea typeface="游ゴシック"/>
              </a:rPr>
              <a:t>シュートをする時に</a:t>
            </a:r>
            <a:r>
              <a:rPr lang="en-US" sz="1600" dirty="0">
                <a:latin typeface="游ゴシック"/>
                <a:ea typeface="游ゴシック"/>
              </a:rPr>
              <a:t>、</a:t>
            </a:r>
            <a:r>
              <a:rPr lang="ja-JP" altLang="en-US" sz="1600" dirty="0">
                <a:latin typeface="游ゴシック"/>
                <a:ea typeface="游ゴシック"/>
              </a:rPr>
              <a:t>自分の</a:t>
            </a:r>
            <a:r>
              <a:rPr lang="en-US" sz="1600" dirty="0" err="1">
                <a:latin typeface="游ゴシック"/>
                <a:ea typeface="游ゴシック"/>
              </a:rPr>
              <a:t>腕の力を感じる。この筋力があるからこそ、ロングパスを出すことができる。勝った時やゴールした時にチームメイトと抱き合うの</a:t>
            </a:r>
            <a:r>
              <a:rPr lang="ja-JP" altLang="en-US" sz="1600" dirty="0">
                <a:latin typeface="游ゴシック"/>
                <a:ea typeface="游ゴシック"/>
              </a:rPr>
              <a:t>も</a:t>
            </a:r>
            <a:r>
              <a:rPr lang="en-US" sz="1600" dirty="0">
                <a:latin typeface="游ゴシック"/>
                <a:ea typeface="游ゴシック"/>
              </a:rPr>
              <a:t>、</a:t>
            </a:r>
            <a:r>
              <a:rPr lang="ja-JP" altLang="en-US" sz="1600" dirty="0">
                <a:latin typeface="游ゴシック"/>
                <a:ea typeface="游ゴシック"/>
              </a:rPr>
              <a:t>この腕だ</a:t>
            </a:r>
            <a:r>
              <a:rPr lang="en-US" sz="1600" dirty="0">
                <a:latin typeface="游ゴシック"/>
                <a:ea typeface="游ゴシック"/>
              </a:rPr>
              <a:t>。</a:t>
            </a:r>
            <a:r>
              <a:rPr lang="en-US" sz="1600" kern="1200" spc="0" dirty="0">
                <a:effectLst/>
                <a:latin typeface="游ゴシック"/>
                <a:ea typeface="游ゴシック"/>
              </a:rPr>
              <a:t>」</a:t>
            </a:r>
          </a:p>
        </p:txBody>
      </p:sp>
      <p:sp>
        <p:nvSpPr>
          <p:cNvPr id="6" name="Title 5">
            <a:extLst>
              <a:ext uri="{FF2B5EF4-FFF2-40B4-BE49-F238E27FC236}">
                <a16:creationId xmlns:a16="http://schemas.microsoft.com/office/drawing/2014/main" id="{8F2B895F-B217-FD32-E2E0-DD60F0E17F83}"/>
              </a:ext>
            </a:extLst>
          </p:cNvPr>
          <p:cNvSpPr>
            <a:spLocks noGrp="1"/>
          </p:cNvSpPr>
          <p:nvPr>
            <p:ph type="title"/>
          </p:nvPr>
        </p:nvSpPr>
        <p:spPr>
          <a:xfrm>
            <a:off x="645694" y="364075"/>
            <a:ext cx="10515600" cy="1325563"/>
          </a:xfrm>
        </p:spPr>
        <p:txBody>
          <a:bodyPr/>
          <a:lstStyle/>
          <a:p>
            <a:r>
              <a:rPr lang="ja-JP" altLang="en-US">
                <a:latin typeface="游ゴシック"/>
                <a:ea typeface="游ゴシック"/>
              </a:rPr>
              <a:t>身につけたいスキル</a:t>
            </a:r>
            <a:endParaRPr lang="en-US">
              <a:latin typeface="游ゴシック"/>
              <a:ea typeface="游ゴシック"/>
            </a:endParaRPr>
          </a:p>
        </p:txBody>
      </p:sp>
      <p:sp>
        <p:nvSpPr>
          <p:cNvPr id="10" name="Content Placeholder 2">
            <a:extLst>
              <a:ext uri="{FF2B5EF4-FFF2-40B4-BE49-F238E27FC236}">
                <a16:creationId xmlns:a16="http://schemas.microsoft.com/office/drawing/2014/main" id="{096ECC8C-D529-2C1A-555A-9ADB1B9091C1}"/>
              </a:ext>
            </a:extLst>
          </p:cNvPr>
          <p:cNvSpPr txBox="1">
            <a:spLocks/>
          </p:cNvSpPr>
          <p:nvPr/>
        </p:nvSpPr>
        <p:spPr>
          <a:xfrm>
            <a:off x="827315" y="1631893"/>
            <a:ext cx="10515600" cy="55619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ja-JP" altLang="en-US">
                <a:latin typeface="+mn-ea"/>
              </a:rPr>
              <a:t>個人課題</a:t>
            </a:r>
            <a:endParaRPr lang="ja-JP" altLang="en-US" dirty="0">
              <a:latin typeface="+mn-ea"/>
            </a:endParaRPr>
          </a:p>
        </p:txBody>
      </p:sp>
      <p:sp>
        <p:nvSpPr>
          <p:cNvPr id="2" name="スライド番号プレースホルダー 1">
            <a:extLst>
              <a:ext uri="{FF2B5EF4-FFF2-40B4-BE49-F238E27FC236}">
                <a16:creationId xmlns:a16="http://schemas.microsoft.com/office/drawing/2014/main" id="{6EC38FFC-5404-ED53-93DF-38784D0DDCA0}"/>
              </a:ext>
            </a:extLst>
          </p:cNvPr>
          <p:cNvSpPr>
            <a:spLocks noGrp="1"/>
          </p:cNvSpPr>
          <p:nvPr>
            <p:ph type="sldNum" sz="quarter" idx="4"/>
          </p:nvPr>
        </p:nvSpPr>
        <p:spPr/>
        <p:txBody>
          <a:bodyPr/>
          <a:lstStyle/>
          <a:p>
            <a:fld id="{80A2B4B0-9491-B04B-970C-96F3FD69134F}" type="slidenum">
              <a:rPr lang="en-US" smtClean="0"/>
              <a:pPr/>
              <a:t>12</a:t>
            </a:fld>
            <a:endParaRPr lang="en-US"/>
          </a:p>
        </p:txBody>
      </p:sp>
    </p:spTree>
    <p:extLst>
      <p:ext uri="{BB962C8B-B14F-4D97-AF65-F5344CB8AC3E}">
        <p14:creationId xmlns:p14="http://schemas.microsoft.com/office/powerpoint/2010/main" val="3109966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8C4B84-9314-41AD-B56D-882E14D5A8B9}"/>
              </a:ext>
            </a:extLst>
          </p:cNvPr>
          <p:cNvPicPr>
            <a:picLocks noChangeAspect="1"/>
          </p:cNvPicPr>
          <p:nvPr/>
        </p:nvPicPr>
        <p:blipFill>
          <a:blip r:embed="rId2"/>
          <a:stretch>
            <a:fillRect/>
          </a:stretch>
        </p:blipFill>
        <p:spPr>
          <a:xfrm>
            <a:off x="6686550" y="1790700"/>
            <a:ext cx="5505450" cy="5067300"/>
          </a:xfrm>
          <a:prstGeom prst="rect">
            <a:avLst/>
          </a:prstGeom>
        </p:spPr>
      </p:pic>
      <p:sp>
        <p:nvSpPr>
          <p:cNvPr id="4" name="Title 1">
            <a:extLst>
              <a:ext uri="{FF2B5EF4-FFF2-40B4-BE49-F238E27FC236}">
                <a16:creationId xmlns:a16="http://schemas.microsoft.com/office/drawing/2014/main" id="{7ABFB40C-127F-294B-BE1E-5A2A4A339350}"/>
              </a:ext>
            </a:extLst>
          </p:cNvPr>
          <p:cNvSpPr txBox="1">
            <a:spLocks/>
          </p:cNvSpPr>
          <p:nvPr/>
        </p:nvSpPr>
        <p:spPr>
          <a:xfrm>
            <a:off x="860018" y="2290439"/>
            <a:ext cx="7626255" cy="33646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0" indent="0">
              <a:lnSpc>
                <a:spcPct val="120000"/>
              </a:lnSpc>
              <a:buFont typeface="Arial" panose="020B0604020202020204" pitchFamily="34" charset="0"/>
              <a:buNone/>
            </a:pPr>
            <a:r>
              <a:rPr lang="en-US" sz="1600" b="1" dirty="0" err="1">
                <a:latin typeface="游ゴシック"/>
                <a:ea typeface="游ゴシック"/>
              </a:rPr>
              <a:t>回答の参考例</a:t>
            </a:r>
            <a:r>
              <a:rPr lang="en-US" sz="1600" b="1" dirty="0">
                <a:latin typeface="游ゴシック"/>
                <a:ea typeface="游ゴシック"/>
              </a:rPr>
              <a:t>：</a:t>
            </a:r>
          </a:p>
          <a:p>
            <a:pPr marL="0" indent="0">
              <a:lnSpc>
                <a:spcPct val="120000"/>
              </a:lnSpc>
              <a:buFont typeface="Arial" panose="020B0604020202020204" pitchFamily="34" charset="0"/>
              <a:buNone/>
            </a:pPr>
            <a:endParaRPr lang="en-US" sz="1600" kern="1200" spc="0" dirty="0">
              <a:solidFill>
                <a:srgbClr val="671A71"/>
              </a:solidFill>
              <a:effectLst/>
              <a:latin typeface="游ゴシック"/>
              <a:ea typeface="游ゴシック"/>
            </a:endParaRPr>
          </a:p>
          <a:p>
            <a:pPr marL="0" indent="0">
              <a:lnSpc>
                <a:spcPct val="120000"/>
              </a:lnSpc>
              <a:buFont typeface="Arial" panose="020B0604020202020204" pitchFamily="34" charset="0"/>
              <a:buNone/>
            </a:pPr>
            <a:r>
              <a:rPr lang="en-US" altLang="ja-JP" sz="1600" kern="1200" spc="0" dirty="0">
                <a:effectLst/>
                <a:latin typeface="游ゴシック"/>
                <a:ea typeface="游ゴシック"/>
              </a:rPr>
              <a:t>「</a:t>
            </a:r>
            <a:r>
              <a:rPr lang="en-US" altLang="ja-JP" sz="1600" kern="1200" spc="0" dirty="0" err="1">
                <a:effectLst/>
                <a:latin typeface="游ゴシック"/>
                <a:ea typeface="游ゴシック"/>
              </a:rPr>
              <a:t>音楽が聞こえてくると踊りたくなる</a:t>
            </a:r>
            <a:r>
              <a:rPr lang="en-US" altLang="ja-JP" sz="1600" kern="1200" spc="0" dirty="0">
                <a:effectLst/>
                <a:latin typeface="游ゴシック"/>
                <a:ea typeface="游ゴシック"/>
              </a:rPr>
              <a:t>。</a:t>
            </a:r>
            <a:r>
              <a:rPr lang="ja-JP" altLang="en-US" sz="1600" kern="1200" spc="0">
                <a:effectLst/>
                <a:latin typeface="游ゴシック"/>
                <a:ea typeface="游ゴシック"/>
              </a:rPr>
              <a:t>１</a:t>
            </a:r>
            <a:r>
              <a:rPr lang="en-US" altLang="ja-JP" sz="1600" kern="1200" spc="0" dirty="0">
                <a:effectLst/>
                <a:latin typeface="游ゴシック"/>
                <a:ea typeface="游ゴシック"/>
              </a:rPr>
              <a:t>日中音楽を聴</a:t>
            </a:r>
            <a:r>
              <a:rPr lang="en-US" altLang="ja-JP" sz="1600" dirty="0">
                <a:latin typeface="游ゴシック"/>
                <a:ea typeface="游ゴシック"/>
              </a:rPr>
              <a:t>いてるし、</a:t>
            </a:r>
            <a:r>
              <a:rPr lang="en-US" altLang="ja-JP" sz="1600" kern="1200" spc="0" dirty="0">
                <a:effectLst/>
                <a:latin typeface="游ゴシック"/>
                <a:ea typeface="游ゴシック"/>
              </a:rPr>
              <a:t>踊る場所さえあれば身体が自然に動き出す。爆音にして</a:t>
            </a:r>
            <a:r>
              <a:rPr lang="en-US" altLang="ja-JP" sz="1600" dirty="0">
                <a:latin typeface="游ゴシック"/>
                <a:ea typeface="游ゴシック"/>
              </a:rPr>
              <a:t>、音の振動を全身で感じるのが好き。ダンススタジオで照明を少し暗くして、大好きな音楽を流して、自由に踊っていられる時間が</a:t>
            </a:r>
            <a:r>
              <a:rPr lang="ja-JP" altLang="en-US" sz="1600" kern="1200" spc="0" dirty="0">
                <a:effectLst/>
                <a:latin typeface="游ゴシック"/>
                <a:ea typeface="游ゴシック"/>
              </a:rPr>
              <a:t>１</a:t>
            </a:r>
            <a:r>
              <a:rPr lang="en-US" altLang="ja-JP" sz="1600" strike="sngStrike" kern="1200" spc="0" dirty="0" err="1">
                <a:effectLst/>
                <a:latin typeface="游ゴシック"/>
                <a:ea typeface="游ゴシック"/>
              </a:rPr>
              <a:t>一</a:t>
            </a:r>
            <a:r>
              <a:rPr lang="en-US" altLang="ja-JP" sz="1600" dirty="0" err="1">
                <a:latin typeface="游ゴシック"/>
                <a:ea typeface="游ゴシック"/>
              </a:rPr>
              <a:t>番幸せ</a:t>
            </a:r>
            <a:r>
              <a:rPr lang="en-US" altLang="ja-JP" sz="1600" dirty="0">
                <a:latin typeface="游ゴシック"/>
                <a:ea typeface="游ゴシック"/>
              </a:rPr>
              <a:t>。</a:t>
            </a:r>
          </a:p>
          <a:p>
            <a:pPr marL="0" indent="0">
              <a:lnSpc>
                <a:spcPct val="120000"/>
              </a:lnSpc>
              <a:buFont typeface="Arial" panose="020B0604020202020204" pitchFamily="34" charset="0"/>
              <a:buNone/>
            </a:pPr>
            <a:endParaRPr lang="en-US" altLang="ja-JP" sz="1600" dirty="0">
              <a:latin typeface="游ゴシック"/>
              <a:ea typeface="游ゴシック"/>
            </a:endParaRPr>
          </a:p>
          <a:p>
            <a:pPr>
              <a:lnSpc>
                <a:spcPct val="120000"/>
              </a:lnSpc>
            </a:pPr>
            <a:r>
              <a:rPr lang="en-US" altLang="ja-JP" sz="1600" dirty="0" err="1">
                <a:latin typeface="游ゴシック"/>
                <a:ea typeface="游ゴシック"/>
              </a:rPr>
              <a:t>違うジャンルやスタイルのダンスや、やったことのない身体の動きやステップ</a:t>
            </a:r>
            <a:r>
              <a:rPr lang="ja-JP" altLang="en-US" sz="1600">
                <a:latin typeface="游ゴシック"/>
                <a:ea typeface="游ゴシック"/>
              </a:rPr>
              <a:t>を</a:t>
            </a:r>
            <a:r>
              <a:rPr lang="ja-JP" altLang="en-US" sz="1600" dirty="0">
                <a:latin typeface="游ゴシック"/>
                <a:ea typeface="游ゴシック"/>
              </a:rPr>
              <a:t>試したり</a:t>
            </a:r>
            <a:r>
              <a:rPr lang="en-US" altLang="ja-JP" sz="1600" dirty="0">
                <a:latin typeface="游ゴシック"/>
                <a:ea typeface="游ゴシック"/>
              </a:rPr>
              <a:t>するのもの好き。</a:t>
            </a:r>
            <a:r>
              <a:rPr lang="en-US" altLang="ja-JP" sz="1600" kern="1200" spc="0" dirty="0">
                <a:effectLst/>
                <a:latin typeface="游ゴシック"/>
                <a:ea typeface="游ゴシック"/>
              </a:rPr>
              <a:t>ダンスを通して友達と繋がれる。仲間とはその日の出来事を話たり、心配事から逃れたいときは一緒に大好きな曲を流して新しい</a:t>
            </a:r>
            <a:r>
              <a:rPr lang="ja-JP" altLang="en-US" sz="1600">
                <a:latin typeface="游ゴシック"/>
                <a:ea typeface="游ゴシック"/>
              </a:rPr>
              <a:t>動き</a:t>
            </a:r>
            <a:r>
              <a:rPr lang="en-US" altLang="ja-JP" sz="1600" kern="1200" spc="0" dirty="0" err="1">
                <a:effectLst/>
                <a:latin typeface="游ゴシック"/>
                <a:ea typeface="游ゴシック"/>
              </a:rPr>
              <a:t>を見せ合ったりする</a:t>
            </a:r>
            <a:r>
              <a:rPr lang="en-US" altLang="ja-JP" sz="1600" kern="1200" spc="0" dirty="0">
                <a:effectLst/>
                <a:latin typeface="游ゴシック"/>
                <a:ea typeface="游ゴシック"/>
              </a:rPr>
              <a:t>。」</a:t>
            </a:r>
            <a:endParaRPr lang="en-US" altLang="ja-JP" sz="1600" dirty="0">
              <a:latin typeface="游ゴシック"/>
              <a:ea typeface="游ゴシック"/>
            </a:endParaRPr>
          </a:p>
        </p:txBody>
      </p:sp>
      <p:sp>
        <p:nvSpPr>
          <p:cNvPr id="14" name="Title 5">
            <a:extLst>
              <a:ext uri="{FF2B5EF4-FFF2-40B4-BE49-F238E27FC236}">
                <a16:creationId xmlns:a16="http://schemas.microsoft.com/office/drawing/2014/main" id="{823AD977-24E2-5FE0-2AEF-3DB731FA1E1D}"/>
              </a:ext>
            </a:extLst>
          </p:cNvPr>
          <p:cNvSpPr>
            <a:spLocks noGrp="1"/>
          </p:cNvSpPr>
          <p:nvPr>
            <p:ph type="title"/>
          </p:nvPr>
        </p:nvSpPr>
        <p:spPr>
          <a:xfrm>
            <a:off x="715020" y="359045"/>
            <a:ext cx="10515600" cy="1325563"/>
          </a:xfrm>
        </p:spPr>
        <p:txBody>
          <a:bodyPr/>
          <a:lstStyle/>
          <a:p>
            <a:r>
              <a:rPr lang="ja-JP" altLang="en-US">
                <a:latin typeface="+mn-ea"/>
                <a:ea typeface="+mn-ea"/>
              </a:rPr>
              <a:t>身につけたいスキル</a:t>
            </a:r>
            <a:endParaRPr lang="en-US">
              <a:latin typeface="+mn-ea"/>
              <a:ea typeface="+mn-ea"/>
            </a:endParaRPr>
          </a:p>
        </p:txBody>
      </p:sp>
      <p:sp>
        <p:nvSpPr>
          <p:cNvPr id="16" name="Content Placeholder 2">
            <a:extLst>
              <a:ext uri="{FF2B5EF4-FFF2-40B4-BE49-F238E27FC236}">
                <a16:creationId xmlns:a16="http://schemas.microsoft.com/office/drawing/2014/main" id="{36B1BCE4-E83C-335C-E3F0-7C9B85289BAB}"/>
              </a:ext>
            </a:extLst>
          </p:cNvPr>
          <p:cNvSpPr txBox="1">
            <a:spLocks/>
          </p:cNvSpPr>
          <p:nvPr/>
        </p:nvSpPr>
        <p:spPr>
          <a:xfrm>
            <a:off x="827315" y="1631893"/>
            <a:ext cx="10515600" cy="55619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ja-JP" altLang="en-US">
                <a:latin typeface="+mn-ea"/>
              </a:rPr>
              <a:t>個人課題</a:t>
            </a:r>
            <a:endParaRPr lang="ja-JP" altLang="en-US" dirty="0">
              <a:latin typeface="+mn-ea"/>
            </a:endParaRPr>
          </a:p>
        </p:txBody>
      </p:sp>
      <p:sp>
        <p:nvSpPr>
          <p:cNvPr id="2" name="スライド番号プレースホルダー 1">
            <a:extLst>
              <a:ext uri="{FF2B5EF4-FFF2-40B4-BE49-F238E27FC236}">
                <a16:creationId xmlns:a16="http://schemas.microsoft.com/office/drawing/2014/main" id="{3DB91D22-850C-28D7-9F39-F6FC87A4A946}"/>
              </a:ext>
            </a:extLst>
          </p:cNvPr>
          <p:cNvSpPr>
            <a:spLocks noGrp="1"/>
          </p:cNvSpPr>
          <p:nvPr>
            <p:ph type="sldNum" sz="quarter" idx="4"/>
          </p:nvPr>
        </p:nvSpPr>
        <p:spPr/>
        <p:txBody>
          <a:bodyPr/>
          <a:lstStyle/>
          <a:p>
            <a:fld id="{80A2B4B0-9491-B04B-970C-96F3FD69134F}" type="slidenum">
              <a:rPr lang="en-US" smtClean="0"/>
              <a:pPr/>
              <a:t>13</a:t>
            </a:fld>
            <a:endParaRPr lang="en-US"/>
          </a:p>
        </p:txBody>
      </p:sp>
    </p:spTree>
    <p:extLst>
      <p:ext uri="{BB962C8B-B14F-4D97-AF65-F5344CB8AC3E}">
        <p14:creationId xmlns:p14="http://schemas.microsoft.com/office/powerpoint/2010/main" val="1008378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794F9-AAE3-B346-AE96-FFD32C2EA9C0}"/>
              </a:ext>
            </a:extLst>
          </p:cNvPr>
          <p:cNvSpPr>
            <a:spLocks noGrp="1"/>
          </p:cNvSpPr>
          <p:nvPr>
            <p:ph type="title"/>
          </p:nvPr>
        </p:nvSpPr>
        <p:spPr>
          <a:xfrm>
            <a:off x="533400" y="643150"/>
            <a:ext cx="10515600" cy="1399131"/>
          </a:xfrm>
        </p:spPr>
        <p:txBody>
          <a:bodyPr/>
          <a:lstStyle/>
          <a:p>
            <a:r>
              <a:rPr lang="ja-JP" altLang="en-US">
                <a:latin typeface="游ゴシック"/>
                <a:ea typeface="游ゴシック"/>
              </a:rPr>
              <a:t>最終スコア</a:t>
            </a:r>
            <a:br>
              <a:rPr lang="en-US" altLang="ja-JP" dirty="0">
                <a:latin typeface="游ゴシック"/>
                <a:ea typeface="+mn-ea"/>
              </a:rPr>
            </a:br>
            <a:r>
              <a:rPr lang="ja-JP" altLang="en-US">
                <a:latin typeface="游ゴシック"/>
                <a:ea typeface="游ゴシック"/>
              </a:rPr>
              <a:t>（ふりかえり）</a:t>
            </a:r>
            <a:endParaRPr lang="en-US" dirty="0">
              <a:latin typeface="游ゴシック"/>
              <a:ea typeface="游ゴシック"/>
            </a:endParaRPr>
          </a:p>
        </p:txBody>
      </p:sp>
      <p:sp>
        <p:nvSpPr>
          <p:cNvPr id="6" name="Snip Single Corner of Rectangle 4">
            <a:extLst>
              <a:ext uri="{FF2B5EF4-FFF2-40B4-BE49-F238E27FC236}">
                <a16:creationId xmlns:a16="http://schemas.microsoft.com/office/drawing/2014/main" id="{DA487FF0-C4E9-F74F-8F6D-6BF1400B0809}"/>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7" name="Chord 6">
            <a:extLst>
              <a:ext uri="{FF2B5EF4-FFF2-40B4-BE49-F238E27FC236}">
                <a16:creationId xmlns:a16="http://schemas.microsoft.com/office/drawing/2014/main" id="{54E101B0-80B2-4C45-899F-E7C3EFC848B8}"/>
              </a:ext>
            </a:extLst>
          </p:cNvPr>
          <p:cNvSpPr/>
          <p:nvPr/>
        </p:nvSpPr>
        <p:spPr>
          <a:xfrm rot="10800000">
            <a:off x="-2093569" y="2692590"/>
            <a:ext cx="4165410" cy="4165410"/>
          </a:xfrm>
          <a:prstGeom prst="chord">
            <a:avLst>
              <a:gd name="adj1" fmla="val 5407640"/>
              <a:gd name="adj2" fmla="val 16200000"/>
            </a:avLst>
          </a:prstGeom>
          <a:solidFill>
            <a:srgbClr val="FFC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6A0E6"/>
              </a:solidFill>
              <a:latin typeface="Century Gothic" panose="020B0502020202020204" pitchFamily="34" charset="0"/>
            </a:endParaRPr>
          </a:p>
        </p:txBody>
      </p:sp>
      <p:pic>
        <p:nvPicPr>
          <p:cNvPr id="8" name="Picture 7">
            <a:extLst>
              <a:ext uri="{FF2B5EF4-FFF2-40B4-BE49-F238E27FC236}">
                <a16:creationId xmlns:a16="http://schemas.microsoft.com/office/drawing/2014/main" id="{3A7923B4-424F-F044-AE06-C35E350F1992}"/>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9" name="Right Triangle 8">
            <a:extLst>
              <a:ext uri="{FF2B5EF4-FFF2-40B4-BE49-F238E27FC236}">
                <a16:creationId xmlns:a16="http://schemas.microsoft.com/office/drawing/2014/main" id="{92025C56-5D2C-F649-AD5B-446C83F35C90}"/>
              </a:ext>
            </a:extLst>
          </p:cNvPr>
          <p:cNvSpPr/>
          <p:nvPr/>
        </p:nvSpPr>
        <p:spPr>
          <a:xfrm rot="16200000">
            <a:off x="10151164" y="4817166"/>
            <a:ext cx="2040834" cy="2040834"/>
          </a:xfrm>
          <a:prstGeom prst="rtTriangle">
            <a:avLst/>
          </a:prstGeom>
          <a:solidFill>
            <a:srgbClr val="76DC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3" name="スライド番号プレースホルダー 2">
            <a:extLst>
              <a:ext uri="{FF2B5EF4-FFF2-40B4-BE49-F238E27FC236}">
                <a16:creationId xmlns:a16="http://schemas.microsoft.com/office/drawing/2014/main" id="{79686C04-DCD7-1EA0-6A14-E5BD5D904A10}"/>
              </a:ext>
            </a:extLst>
          </p:cNvPr>
          <p:cNvSpPr>
            <a:spLocks noGrp="1"/>
          </p:cNvSpPr>
          <p:nvPr>
            <p:ph type="sldNum" sz="quarter" idx="4"/>
          </p:nvPr>
        </p:nvSpPr>
        <p:spPr/>
        <p:txBody>
          <a:bodyPr/>
          <a:lstStyle/>
          <a:p>
            <a:fld id="{80A2B4B0-9491-B04B-970C-96F3FD69134F}" type="slidenum">
              <a:rPr lang="en-US" smtClean="0"/>
              <a:pPr/>
              <a:t>14</a:t>
            </a:fld>
            <a:endParaRPr lang="en-US"/>
          </a:p>
        </p:txBody>
      </p:sp>
    </p:spTree>
    <p:extLst>
      <p:ext uri="{BB962C8B-B14F-4D97-AF65-F5344CB8AC3E}">
        <p14:creationId xmlns:p14="http://schemas.microsoft.com/office/powerpoint/2010/main" val="3673915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yellow and white background with text&#10;&#10;Description automatically generated">
            <a:extLst>
              <a:ext uri="{FF2B5EF4-FFF2-40B4-BE49-F238E27FC236}">
                <a16:creationId xmlns:a16="http://schemas.microsoft.com/office/drawing/2014/main" id="{FD845BEC-B1A1-BC5D-3228-9DE160C58416}"/>
              </a:ext>
            </a:extLst>
          </p:cNvPr>
          <p:cNvPicPr>
            <a:picLocks noChangeAspect="1"/>
          </p:cNvPicPr>
          <p:nvPr/>
        </p:nvPicPr>
        <p:blipFill>
          <a:blip r:embed="rId2"/>
          <a:stretch>
            <a:fillRect/>
          </a:stretch>
        </p:blipFill>
        <p:spPr>
          <a:xfrm>
            <a:off x="0" y="0"/>
            <a:ext cx="12192000" cy="6841675"/>
          </a:xfrm>
          <a:prstGeom prst="rect">
            <a:avLst/>
          </a:prstGeom>
        </p:spPr>
      </p:pic>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a:xfrm>
            <a:off x="565484" y="348028"/>
            <a:ext cx="10515600" cy="1325563"/>
          </a:xfrm>
          <a:solidFill>
            <a:schemeClr val="bg1"/>
          </a:solidFill>
        </p:spPr>
        <p:txBody>
          <a:bodyPr/>
          <a:lstStyle/>
          <a:p>
            <a:r>
              <a:rPr lang="ja-JP" altLang="en-US">
                <a:latin typeface="+mn-ea"/>
                <a:ea typeface="+mn-ea"/>
              </a:rPr>
              <a:t>最終スコア</a:t>
            </a: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565484" y="1548968"/>
            <a:ext cx="10515600" cy="556192"/>
          </a:xfrm>
          <a:solidFill>
            <a:schemeClr val="bg1"/>
          </a:solidFill>
        </p:spPr>
        <p:txBody>
          <a:bodyPr vert="horz" lIns="91440" tIns="45720" rIns="91440" bIns="45720" rtlCol="0" anchor="t">
            <a:normAutofit/>
          </a:bodyPr>
          <a:lstStyle/>
          <a:p>
            <a:r>
              <a:rPr lang="ja-JP" altLang="en-US">
                <a:latin typeface="+mn-ea"/>
              </a:rPr>
              <a:t>３ステップ・センスチェック</a:t>
            </a:r>
          </a:p>
        </p:txBody>
      </p:sp>
      <p:sp>
        <p:nvSpPr>
          <p:cNvPr id="5" name="Rectangle 4">
            <a:extLst>
              <a:ext uri="{FF2B5EF4-FFF2-40B4-BE49-F238E27FC236}">
                <a16:creationId xmlns:a16="http://schemas.microsoft.com/office/drawing/2014/main" id="{9A34573E-5347-3469-F66F-9EDD5E74154F}"/>
              </a:ext>
            </a:extLst>
          </p:cNvPr>
          <p:cNvSpPr/>
          <p:nvPr/>
        </p:nvSpPr>
        <p:spPr>
          <a:xfrm>
            <a:off x="1063924" y="2508849"/>
            <a:ext cx="7389962" cy="35368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1135516" y="2653847"/>
            <a:ext cx="7424154" cy="3470151"/>
          </a:xfrm>
          <a:prstGeom prst="rect">
            <a:avLst/>
          </a:prstGeom>
          <a:solidFill>
            <a:schemeClr val="bg1"/>
          </a:solidFill>
        </p:spPr>
        <p:txBody>
          <a:bodyPr vert="horz" lIns="91440" tIns="45720" rIns="91440" bIns="45720" rtlCol="0" anchor="t">
            <a:normAutofit fontScale="47500" lnSpcReduction="2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en-US" altLang="ja-JP" sz="4400" b="1" dirty="0">
                <a:latin typeface="游ゴシック"/>
                <a:ea typeface="游ゴシック"/>
              </a:rPr>
              <a:t>Slow-down</a:t>
            </a:r>
            <a:r>
              <a:rPr lang="ja-JP" altLang="en-US" sz="4400" b="1" dirty="0">
                <a:latin typeface="游ゴシック"/>
                <a:ea typeface="游ゴシック"/>
              </a:rPr>
              <a:t>（</a:t>
            </a:r>
            <a:r>
              <a:rPr lang="ja-JP" altLang="ja-JP" sz="3200" dirty="0">
                <a:latin typeface="游ゴシック"/>
                <a:ea typeface="游ゴシック"/>
              </a:rPr>
              <a:t>気持ち</a:t>
            </a:r>
            <a:r>
              <a:rPr lang="ja-JP" altLang="ja-JP" sz="3200">
                <a:latin typeface="游ゴシック"/>
                <a:ea typeface="游ゴシック"/>
              </a:rPr>
              <a:t>を落ち着かせる</a:t>
            </a:r>
            <a:r>
              <a:rPr lang="ja-JP" altLang="en-US" sz="4400" b="1">
                <a:latin typeface="游ゴシック"/>
                <a:ea typeface="游ゴシック"/>
              </a:rPr>
              <a:t>）</a:t>
            </a:r>
            <a:endParaRPr lang="ja-JP" altLang="ja-JP" sz="4400" dirty="0">
              <a:latin typeface="游ゴシック"/>
              <a:ea typeface="游ゴシック"/>
            </a:endParaRPr>
          </a:p>
          <a:p>
            <a:pPr marL="171450" indent="-171450">
              <a:lnSpc>
                <a:spcPct val="120000"/>
              </a:lnSpc>
              <a:buFont typeface="Arial"/>
              <a:buChar char="•"/>
            </a:pPr>
            <a:r>
              <a:rPr lang="ja-JP" altLang="ja-JP" sz="2400" dirty="0">
                <a:latin typeface="游ゴシック"/>
                <a:ea typeface="游ゴシック"/>
              </a:rPr>
              <a:t>一息ついて</a:t>
            </a:r>
            <a:r>
              <a:rPr lang="ja-JP" altLang="es-ES" sz="2400" dirty="0">
                <a:latin typeface="游ゴシック"/>
                <a:ea typeface="游ゴシック"/>
              </a:rPr>
              <a:t>、</a:t>
            </a:r>
            <a:r>
              <a:rPr lang="es-ES" altLang="ja-JP" sz="2400" b="1" u="sng" dirty="0">
                <a:latin typeface="游ゴシック"/>
                <a:ea typeface="游ゴシック"/>
              </a:rPr>
              <a:t>3</a:t>
            </a:r>
            <a:r>
              <a:rPr lang="ja-JP" altLang="es-ES" sz="2400" b="1" u="sng" dirty="0">
                <a:latin typeface="游ゴシック"/>
                <a:ea typeface="游ゴシック"/>
              </a:rPr>
              <a:t>回深呼吸</a:t>
            </a:r>
            <a:r>
              <a:rPr lang="ja-JP" altLang="es-ES" sz="2400" dirty="0">
                <a:latin typeface="游ゴシック"/>
                <a:ea typeface="游ゴシック"/>
              </a:rPr>
              <a:t>をしてください。</a:t>
            </a:r>
            <a:endParaRPr lang="ja-JP" altLang="ja-JP" sz="2400" dirty="0">
              <a:latin typeface="游ゴシック"/>
              <a:ea typeface="游ゴシック"/>
            </a:endParaRPr>
          </a:p>
          <a:p>
            <a:pPr marL="171450" indent="-171450">
              <a:lnSpc>
                <a:spcPct val="120000"/>
              </a:lnSpc>
              <a:buFont typeface="Arial"/>
              <a:buChar char="•"/>
            </a:pPr>
            <a:r>
              <a:rPr lang="ja-JP" altLang="ja-JP" sz="2400" dirty="0">
                <a:latin typeface="游ゴシック"/>
                <a:ea typeface="游ゴシック"/>
              </a:rPr>
              <a:t>目を閉じても大丈夫です。</a:t>
            </a:r>
            <a:endParaRPr lang="ja-JP" altLang="ja-JP" sz="2400" spc="0" dirty="0">
              <a:latin typeface="游ゴシック"/>
              <a:ea typeface="游ゴシック"/>
            </a:endParaRPr>
          </a:p>
          <a:p>
            <a:pPr>
              <a:lnSpc>
                <a:spcPct val="120000"/>
              </a:lnSpc>
            </a:pPr>
            <a:endParaRPr lang="en-US" altLang="ja-JP" sz="3200" b="1" dirty="0">
              <a:latin typeface="游ゴシック"/>
              <a:ea typeface="游ゴシック"/>
            </a:endParaRPr>
          </a:p>
          <a:p>
            <a:pPr>
              <a:lnSpc>
                <a:spcPct val="120000"/>
              </a:lnSpc>
            </a:pPr>
            <a:r>
              <a:rPr lang="en-US" altLang="ja-JP" sz="4400" b="1" dirty="0">
                <a:latin typeface="游ゴシック"/>
                <a:ea typeface="游ゴシック"/>
              </a:rPr>
              <a:t>Check-in</a:t>
            </a:r>
            <a:r>
              <a:rPr lang="ja-JP" altLang="en-US" sz="4400" b="1" dirty="0">
                <a:latin typeface="游ゴシック"/>
                <a:ea typeface="游ゴシック"/>
              </a:rPr>
              <a:t>（</a:t>
            </a:r>
            <a:r>
              <a:rPr lang="ja-JP" altLang="ja-JP" sz="3200" b="1" dirty="0">
                <a:latin typeface="游ゴシック"/>
                <a:ea typeface="游ゴシック"/>
              </a:rPr>
              <a:t>自分の身体とつながる</a:t>
            </a:r>
            <a:r>
              <a:rPr lang="ja-JP" altLang="en-US" sz="4400" b="1" dirty="0">
                <a:latin typeface="游ゴシック"/>
                <a:ea typeface="游ゴシック"/>
              </a:rPr>
              <a:t>）</a:t>
            </a:r>
            <a:endParaRPr lang="ja-JP" altLang="ja-JP" sz="4400" b="1" dirty="0">
              <a:latin typeface="游ゴシック"/>
              <a:ea typeface="游ゴシック"/>
            </a:endParaRPr>
          </a:p>
          <a:p>
            <a:pPr marL="171450" indent="-171450">
              <a:lnSpc>
                <a:spcPct val="120000"/>
              </a:lnSpc>
              <a:buFont typeface="Arial"/>
              <a:buChar char="•"/>
            </a:pPr>
            <a:r>
              <a:rPr lang="ja-JP" altLang="ja-JP" sz="2400" b="1" u="sng" dirty="0">
                <a:latin typeface="游ゴシック"/>
                <a:ea typeface="游ゴシック"/>
              </a:rPr>
              <a:t>頭の先からつま先まで</a:t>
            </a:r>
            <a:r>
              <a:rPr lang="ja-JP" altLang="ja-JP" sz="2400" dirty="0">
                <a:latin typeface="游ゴシック"/>
                <a:ea typeface="游ゴシック"/>
              </a:rPr>
              <a:t>、自分の身体の</a:t>
            </a:r>
            <a:r>
              <a:rPr lang="ja-JP" altLang="ja-JP" sz="2400" b="1" u="sng" dirty="0">
                <a:latin typeface="游ゴシック"/>
                <a:ea typeface="游ゴシック"/>
              </a:rPr>
              <a:t>状態を確認しましょう</a:t>
            </a:r>
            <a:r>
              <a:rPr lang="ja-JP" altLang="ja-JP" sz="2400" u="sng" dirty="0">
                <a:latin typeface="游ゴシック"/>
                <a:ea typeface="游ゴシック"/>
              </a:rPr>
              <a:t>。</a:t>
            </a:r>
          </a:p>
          <a:p>
            <a:pPr marL="171450" indent="-171450">
              <a:lnSpc>
                <a:spcPct val="120000"/>
              </a:lnSpc>
              <a:buFont typeface="Arial"/>
              <a:buChar char="•"/>
            </a:pPr>
            <a:r>
              <a:rPr lang="ja-JP" altLang="en-US" sz="2400" dirty="0">
                <a:latin typeface="游ゴシック"/>
                <a:ea typeface="游ゴシック"/>
              </a:rPr>
              <a:t>あなたの身体が何を感じているのかに注意を払いましょう。</a:t>
            </a:r>
            <a:r>
              <a:rPr lang="ja-JP" altLang="ja-JP" sz="2400" b="1" u="sng" dirty="0">
                <a:latin typeface="游ゴシック"/>
                <a:ea typeface="游ゴシック"/>
              </a:rPr>
              <a:t>どのようなことを感じています</a:t>
            </a:r>
            <a:r>
              <a:rPr lang="ja-JP" altLang="en-US" sz="2400" b="1" u="sng" dirty="0">
                <a:latin typeface="游ゴシック"/>
                <a:ea typeface="游ゴシック"/>
              </a:rPr>
              <a:t>か</a:t>
            </a:r>
            <a:r>
              <a:rPr lang="ja-JP" altLang="ja-JP" sz="2400" b="1" u="sng" dirty="0">
                <a:latin typeface="游ゴシック"/>
                <a:ea typeface="游ゴシック"/>
              </a:rPr>
              <a:t>？</a:t>
            </a:r>
          </a:p>
          <a:p>
            <a:pPr marL="171450" indent="-171450">
              <a:lnSpc>
                <a:spcPct val="120000"/>
              </a:lnSpc>
              <a:buFont typeface="Arial"/>
              <a:buChar char="•"/>
            </a:pPr>
            <a:r>
              <a:rPr lang="ja-JP" altLang="ja-JP" sz="2400" b="1" u="sng" dirty="0">
                <a:latin typeface="游ゴシック"/>
                <a:ea typeface="游ゴシック"/>
              </a:rPr>
              <a:t>身体が欲しているもの</a:t>
            </a:r>
            <a:r>
              <a:rPr lang="ja-JP" altLang="ja-JP" sz="2400" dirty="0">
                <a:latin typeface="游ゴシック"/>
                <a:ea typeface="游ゴシック"/>
              </a:rPr>
              <a:t>はありますか？</a:t>
            </a:r>
            <a:endParaRPr lang="en-US" altLang="ja-JP" sz="2400" dirty="0">
              <a:latin typeface="游ゴシック"/>
              <a:ea typeface="游ゴシック"/>
            </a:endParaRPr>
          </a:p>
          <a:p>
            <a:pPr>
              <a:lnSpc>
                <a:spcPct val="120000"/>
              </a:lnSpc>
            </a:pPr>
            <a:r>
              <a:rPr lang="ja-JP" altLang="en-US" sz="2400" dirty="0">
                <a:latin typeface="游ゴシック"/>
                <a:ea typeface="游ゴシック"/>
              </a:rPr>
              <a:t>　</a:t>
            </a:r>
            <a:r>
              <a:rPr lang="ja-JP" altLang="en-US" sz="2500" dirty="0">
                <a:latin typeface="游ゴシック"/>
                <a:ea typeface="游ゴシック"/>
              </a:rPr>
              <a:t>たとえば、ウォームアップが</a:t>
            </a:r>
            <a:r>
              <a:rPr lang="ja-JP" altLang="en-US" sz="2500">
                <a:latin typeface="游ゴシック"/>
                <a:ea typeface="游ゴシック"/>
              </a:rPr>
              <a:t>必要やおやつ</a:t>
            </a:r>
            <a:r>
              <a:rPr lang="ja-JP" altLang="en-US" sz="2500" dirty="0">
                <a:latin typeface="游ゴシック"/>
                <a:ea typeface="游ゴシック"/>
              </a:rPr>
              <a:t>がほしいなど</a:t>
            </a:r>
            <a:r>
              <a:rPr lang="ja-JP" altLang="en-US" sz="2400" dirty="0">
                <a:latin typeface="游ゴシック"/>
                <a:ea typeface="游ゴシック"/>
              </a:rPr>
              <a:t>。</a:t>
            </a:r>
            <a:endParaRPr lang="en-US" altLang="ja-JP" sz="2400" dirty="0">
              <a:latin typeface="游ゴシック"/>
              <a:ea typeface="游ゴシック"/>
            </a:endParaRPr>
          </a:p>
          <a:p>
            <a:pPr>
              <a:lnSpc>
                <a:spcPct val="120000"/>
              </a:lnSpc>
            </a:pPr>
            <a:endParaRPr lang="en-US" altLang="ja-JP" sz="2400" b="1" dirty="0">
              <a:latin typeface="游ゴシック"/>
              <a:ea typeface="游ゴシック"/>
            </a:endParaRPr>
          </a:p>
          <a:p>
            <a:pPr>
              <a:lnSpc>
                <a:spcPct val="120000"/>
              </a:lnSpc>
            </a:pPr>
            <a:r>
              <a:rPr lang="en-US" altLang="ja-JP" sz="4400" b="1" dirty="0">
                <a:latin typeface="游ゴシック"/>
                <a:ea typeface="游ゴシック"/>
              </a:rPr>
              <a:t>Move-forward</a:t>
            </a:r>
            <a:r>
              <a:rPr lang="ja-JP" altLang="en-US" sz="4400" b="1" dirty="0">
                <a:latin typeface="游ゴシック"/>
                <a:ea typeface="游ゴシック"/>
              </a:rPr>
              <a:t>（</a:t>
            </a:r>
            <a:r>
              <a:rPr lang="ja-JP" altLang="en-US" sz="3200" b="1" dirty="0">
                <a:latin typeface="游ゴシック"/>
                <a:ea typeface="游ゴシック"/>
              </a:rPr>
              <a:t>身体の要求に応える</a:t>
            </a:r>
            <a:r>
              <a:rPr lang="ja-JP" altLang="en-US" sz="4400" b="1" dirty="0">
                <a:latin typeface="游ゴシック"/>
                <a:ea typeface="游ゴシック"/>
              </a:rPr>
              <a:t>）</a:t>
            </a:r>
          </a:p>
          <a:p>
            <a:pPr marL="171450" indent="-171450">
              <a:lnSpc>
                <a:spcPct val="120000"/>
              </a:lnSpc>
              <a:buFont typeface="Arial"/>
              <a:buChar char="•"/>
            </a:pPr>
            <a:r>
              <a:rPr lang="ja-JP" altLang="ja-JP" sz="2400" dirty="0">
                <a:latin typeface="游ゴシック"/>
                <a:ea typeface="游ゴシック"/>
              </a:rPr>
              <a:t>自分の身体の状態や感覚を確認できたら、その</a:t>
            </a:r>
            <a:r>
              <a:rPr lang="ja-JP" altLang="ja-JP" sz="2500" b="1" u="sng" dirty="0">
                <a:latin typeface="游ゴシック"/>
                <a:ea typeface="游ゴシック"/>
              </a:rPr>
              <a:t>身体のニーズ</a:t>
            </a:r>
            <a:r>
              <a:rPr lang="ja-JP" altLang="ja-JP" sz="2500" b="1" u="sng">
                <a:latin typeface="游ゴシック"/>
                <a:ea typeface="游ゴシック"/>
              </a:rPr>
              <a:t>に応え</a:t>
            </a:r>
            <a:r>
              <a:rPr lang="ja-JP" altLang="en-US" sz="2500" b="1" u="sng">
                <a:latin typeface="游ゴシック"/>
                <a:ea typeface="游ゴシック"/>
              </a:rPr>
              <a:t>ましょう</a:t>
            </a:r>
            <a:r>
              <a:rPr lang="ja-JP" altLang="en-US" sz="2500" b="1" u="sng" dirty="0">
                <a:latin typeface="游ゴシック"/>
                <a:ea typeface="游ゴシック"/>
              </a:rPr>
              <a:t>。</a:t>
            </a:r>
            <a:endParaRPr lang="ja-JP" altLang="ja-JP" sz="2500" b="1" u="sng" dirty="0">
              <a:latin typeface="游ゴシック"/>
              <a:ea typeface="游ゴシック"/>
            </a:endParaRPr>
          </a:p>
          <a:p>
            <a:pPr>
              <a:lnSpc>
                <a:spcPct val="120000"/>
              </a:lnSpc>
            </a:pPr>
            <a:r>
              <a:rPr lang="ja-JP" altLang="en-US" sz="2400" dirty="0">
                <a:latin typeface="游ゴシック"/>
                <a:ea typeface="游ゴシック"/>
              </a:rPr>
              <a:t>     たとえば、</a:t>
            </a:r>
            <a:r>
              <a:rPr lang="ja-JP" altLang="en-US" sz="2300" dirty="0">
                <a:latin typeface="游ゴシック"/>
                <a:ea typeface="游ゴシック"/>
              </a:rPr>
              <a:t>止まる。動く（</a:t>
            </a:r>
            <a:r>
              <a:rPr lang="ja-JP" altLang="en-US" sz="2300">
                <a:latin typeface="游ゴシック"/>
                <a:ea typeface="游ゴシック"/>
              </a:rPr>
              <a:t>例：ウォームアップに</a:t>
            </a:r>
            <a:r>
              <a:rPr lang="ja-JP" altLang="en-US" sz="2300" dirty="0">
                <a:latin typeface="游ゴシック"/>
                <a:ea typeface="游ゴシック"/>
              </a:rPr>
              <a:t>身体を大きく動かすストレッチをする。）</a:t>
            </a:r>
          </a:p>
          <a:p>
            <a:pPr>
              <a:lnSpc>
                <a:spcPct val="120000"/>
              </a:lnSpc>
            </a:pPr>
            <a:r>
              <a:rPr lang="ja-JP" altLang="ja-JP" sz="2400" dirty="0">
                <a:latin typeface="游ゴシック"/>
                <a:ea typeface="游ゴシック"/>
              </a:rPr>
              <a:t>    </a:t>
            </a:r>
            <a:r>
              <a:rPr lang="ja-JP" altLang="en-US" sz="2400" dirty="0">
                <a:latin typeface="游ゴシック"/>
                <a:ea typeface="游ゴシック"/>
              </a:rPr>
              <a:t> </a:t>
            </a:r>
            <a:r>
              <a:rPr lang="ja-JP" altLang="ja-JP" sz="2400" dirty="0">
                <a:latin typeface="游ゴシック"/>
                <a:ea typeface="游ゴシック"/>
              </a:rPr>
              <a:t>再度自分の身体の声に耳</a:t>
            </a:r>
            <a:r>
              <a:rPr lang="ja-JP" altLang="ja-JP" sz="2400">
                <a:latin typeface="游ゴシック"/>
                <a:ea typeface="游ゴシック"/>
              </a:rPr>
              <a:t>を傾け、</a:t>
            </a:r>
            <a:r>
              <a:rPr lang="ja-JP" altLang="ja-JP" sz="2400" dirty="0">
                <a:latin typeface="游ゴシック"/>
                <a:ea typeface="游ゴシック"/>
              </a:rPr>
              <a:t>身体のニーズに応える</a:t>
            </a:r>
            <a:r>
              <a:rPr lang="ja-JP" altLang="en-US" sz="2400" dirty="0">
                <a:latin typeface="游ゴシック"/>
                <a:ea typeface="游ゴシック"/>
              </a:rPr>
              <a:t>。</a:t>
            </a:r>
            <a:endParaRPr lang="ja-JP" altLang="ja-JP" sz="2400" dirty="0">
              <a:latin typeface="游ゴシック"/>
              <a:ea typeface="游ゴシック"/>
            </a:endParaRPr>
          </a:p>
        </p:txBody>
      </p:sp>
      <p:sp>
        <p:nvSpPr>
          <p:cNvPr id="7" name="スライド番号プレースホルダー 6">
            <a:extLst>
              <a:ext uri="{FF2B5EF4-FFF2-40B4-BE49-F238E27FC236}">
                <a16:creationId xmlns:a16="http://schemas.microsoft.com/office/drawing/2014/main" id="{7909DEF1-3F1B-6780-F87D-F40646EB233D}"/>
              </a:ext>
            </a:extLst>
          </p:cNvPr>
          <p:cNvSpPr>
            <a:spLocks noGrp="1"/>
          </p:cNvSpPr>
          <p:nvPr>
            <p:ph type="sldNum" sz="quarter" idx="4"/>
          </p:nvPr>
        </p:nvSpPr>
        <p:spPr/>
        <p:txBody>
          <a:bodyPr/>
          <a:lstStyle/>
          <a:p>
            <a:fld id="{80A2B4B0-9491-B04B-970C-96F3FD69134F}" type="slidenum">
              <a:rPr lang="en-US" smtClean="0"/>
              <a:pPr/>
              <a:t>15</a:t>
            </a:fld>
            <a:endParaRPr lang="en-US"/>
          </a:p>
        </p:txBody>
      </p:sp>
    </p:spTree>
    <p:extLst>
      <p:ext uri="{BB962C8B-B14F-4D97-AF65-F5344CB8AC3E}">
        <p14:creationId xmlns:p14="http://schemas.microsoft.com/office/powerpoint/2010/main" val="2848256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7E2A-61E8-3842-950F-1C04026474AE}"/>
              </a:ext>
            </a:extLst>
          </p:cNvPr>
          <p:cNvSpPr>
            <a:spLocks noGrp="1"/>
          </p:cNvSpPr>
          <p:nvPr>
            <p:ph type="title"/>
          </p:nvPr>
        </p:nvSpPr>
        <p:spPr>
          <a:xfrm>
            <a:off x="453189" y="296102"/>
            <a:ext cx="10515600" cy="2864125"/>
          </a:xfrm>
        </p:spPr>
        <p:txBody>
          <a:bodyPr/>
          <a:lstStyle/>
          <a:p>
            <a:pPr marL="0" indent="0"/>
            <a:r>
              <a:rPr lang="ja-JP" altLang="en-US" sz="7200" b="1">
                <a:solidFill>
                  <a:srgbClr val="FFFFFF"/>
                </a:solidFill>
                <a:latin typeface="游ゴシック"/>
                <a:ea typeface="游ゴシック"/>
              </a:rPr>
              <a:t>スポーツをするとき</a:t>
            </a:r>
            <a:r>
              <a:rPr lang="ja-JP" altLang="en-US">
                <a:solidFill>
                  <a:srgbClr val="FFFFFF"/>
                </a:solidFill>
                <a:latin typeface="游ゴシック"/>
                <a:ea typeface="游ゴシック"/>
              </a:rPr>
              <a:t>の</a:t>
            </a:r>
            <a:br>
              <a:rPr lang="en-US" altLang="ja-JP" sz="7200" b="1">
                <a:latin typeface="游ゴシック"/>
                <a:ea typeface="游ゴシック"/>
              </a:rPr>
            </a:br>
            <a:r>
              <a:rPr lang="ja-JP" altLang="en-US" sz="7200" b="1">
                <a:solidFill>
                  <a:srgbClr val="FFFFFF"/>
                </a:solidFill>
                <a:latin typeface="游ゴシック"/>
                <a:ea typeface="游ゴシック"/>
              </a:rPr>
              <a:t>身体の声に耳を傾けよう</a:t>
            </a:r>
            <a:endParaRPr lang="en-US">
              <a:latin typeface="游ゴシック"/>
              <a:ea typeface="游ゴシック"/>
            </a:endParaRPr>
          </a:p>
        </p:txBody>
      </p:sp>
      <p:sp>
        <p:nvSpPr>
          <p:cNvPr id="3" name="Subtitle 2">
            <a:extLst>
              <a:ext uri="{FF2B5EF4-FFF2-40B4-BE49-F238E27FC236}">
                <a16:creationId xmlns:a16="http://schemas.microsoft.com/office/drawing/2014/main" id="{F57AA4B0-9F93-8343-8C6B-F2302B072CC8}"/>
              </a:ext>
            </a:extLst>
          </p:cNvPr>
          <p:cNvSpPr>
            <a:spLocks noGrp="1"/>
          </p:cNvSpPr>
          <p:nvPr>
            <p:ph type="subTitle" idx="1"/>
          </p:nvPr>
        </p:nvSpPr>
        <p:spPr/>
        <p:txBody>
          <a:bodyPr/>
          <a:lstStyle/>
          <a:p>
            <a:r>
              <a:rPr lang="ja-JP" altLang="en-US"/>
              <a:t>セッション</a:t>
            </a:r>
            <a:endParaRPr lang="en-US"/>
          </a:p>
        </p:txBody>
      </p:sp>
      <p:pic>
        <p:nvPicPr>
          <p:cNvPr id="5" name="Picture 4">
            <a:extLst>
              <a:ext uri="{FF2B5EF4-FFF2-40B4-BE49-F238E27FC236}">
                <a16:creationId xmlns:a16="http://schemas.microsoft.com/office/drawing/2014/main" id="{E7D62FF8-8702-90D7-6239-817C332DC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44610" y="4341671"/>
            <a:ext cx="1202634" cy="1025460"/>
          </a:xfrm>
          <a:prstGeom prst="rect">
            <a:avLst/>
          </a:prstGeom>
        </p:spPr>
      </p:pic>
      <p:sp>
        <p:nvSpPr>
          <p:cNvPr id="4" name="スライド番号プレースホルダー 3">
            <a:extLst>
              <a:ext uri="{FF2B5EF4-FFF2-40B4-BE49-F238E27FC236}">
                <a16:creationId xmlns:a16="http://schemas.microsoft.com/office/drawing/2014/main" id="{DD49FDE4-EAB9-7783-ED3F-2924474F39CC}"/>
              </a:ext>
            </a:extLst>
          </p:cNvPr>
          <p:cNvSpPr>
            <a:spLocks noGrp="1"/>
          </p:cNvSpPr>
          <p:nvPr>
            <p:ph type="sldNum" sz="quarter" idx="4"/>
          </p:nvPr>
        </p:nvSpPr>
        <p:spPr/>
        <p:txBody>
          <a:bodyPr/>
          <a:lstStyle/>
          <a:p>
            <a:fld id="{80A2B4B0-9491-B04B-970C-96F3FD69134F}" type="slidenum">
              <a:rPr lang="en-US" smtClean="0"/>
              <a:pPr/>
              <a:t>16</a:t>
            </a:fld>
            <a:endParaRPr lang="en-US"/>
          </a:p>
        </p:txBody>
      </p:sp>
    </p:spTree>
    <p:extLst>
      <p:ext uri="{BB962C8B-B14F-4D97-AF65-F5344CB8AC3E}">
        <p14:creationId xmlns:p14="http://schemas.microsoft.com/office/powerpoint/2010/main" val="490547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ABE94-750B-4447-8602-EEC8CA5F0E7D}"/>
              </a:ext>
            </a:extLst>
          </p:cNvPr>
          <p:cNvSpPr>
            <a:spLocks noGrp="1"/>
          </p:cNvSpPr>
          <p:nvPr>
            <p:ph type="title"/>
          </p:nvPr>
        </p:nvSpPr>
        <p:spPr>
          <a:xfrm>
            <a:off x="743000" y="364653"/>
            <a:ext cx="10519611" cy="1325563"/>
          </a:xfrm>
        </p:spPr>
        <p:txBody>
          <a:bodyPr/>
          <a:lstStyle/>
          <a:p>
            <a:r>
              <a:rPr lang="ja-JP" altLang="en-US" dirty="0">
                <a:latin typeface="游ゴシック"/>
                <a:ea typeface="游ゴシック"/>
              </a:rPr>
              <a:t>身につけたいスキル</a:t>
            </a:r>
            <a:endParaRPr lang="en-US" dirty="0">
              <a:latin typeface="游ゴシック"/>
              <a:ea typeface="游ゴシック"/>
            </a:endParaRPr>
          </a:p>
        </p:txBody>
      </p:sp>
      <p:sp>
        <p:nvSpPr>
          <p:cNvPr id="3" name="Content Placeholder 2">
            <a:extLst>
              <a:ext uri="{FF2B5EF4-FFF2-40B4-BE49-F238E27FC236}">
                <a16:creationId xmlns:a16="http://schemas.microsoft.com/office/drawing/2014/main" id="{71C7FE95-F3F9-7D4D-ADEF-342D86EE5324}"/>
              </a:ext>
            </a:extLst>
          </p:cNvPr>
          <p:cNvSpPr>
            <a:spLocks noGrp="1"/>
          </p:cNvSpPr>
          <p:nvPr>
            <p:ph idx="1"/>
          </p:nvPr>
        </p:nvSpPr>
        <p:spPr>
          <a:xfrm>
            <a:off x="600369" y="1579303"/>
            <a:ext cx="10519611" cy="556192"/>
          </a:xfrm>
        </p:spPr>
        <p:txBody>
          <a:bodyPr vert="horz" lIns="91440" tIns="45720" rIns="91440" bIns="45720" rtlCol="0" anchor="t">
            <a:normAutofit/>
          </a:bodyPr>
          <a:lstStyle/>
          <a:p>
            <a:r>
              <a:rPr lang="ja-JP" altLang="en-US" dirty="0">
                <a:latin typeface="游ゴシック"/>
                <a:ea typeface="游ゴシック"/>
              </a:rPr>
              <a:t>「スポーツをするときの身体の声に耳を傾けよう」体験談</a:t>
            </a:r>
            <a:endParaRPr lang="en-US" dirty="0">
              <a:latin typeface="游ゴシック"/>
              <a:ea typeface="游ゴシック"/>
            </a:endParaRPr>
          </a:p>
        </p:txBody>
      </p:sp>
      <p:pic>
        <p:nvPicPr>
          <p:cNvPr id="5" name="Google Shape;260;p28" descr="How to watch Simone Biles go for Olympic gold -- again">
            <a:extLst>
              <a:ext uri="{FF2B5EF4-FFF2-40B4-BE49-F238E27FC236}">
                <a16:creationId xmlns:a16="http://schemas.microsoft.com/office/drawing/2014/main" id="{257A8F97-8AF2-4ADB-827A-2CFC1EE7355B}"/>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324702" y="2687363"/>
            <a:ext cx="4282360" cy="3142259"/>
          </a:xfrm>
          <a:prstGeom prst="rect">
            <a:avLst/>
          </a:prstGeom>
          <a:noFill/>
          <a:ln>
            <a:noFill/>
          </a:ln>
        </p:spPr>
      </p:pic>
      <p:sp>
        <p:nvSpPr>
          <p:cNvPr id="6" name="Title 1">
            <a:extLst>
              <a:ext uri="{FF2B5EF4-FFF2-40B4-BE49-F238E27FC236}">
                <a16:creationId xmlns:a16="http://schemas.microsoft.com/office/drawing/2014/main" id="{9D13CCC5-B29D-EACF-3045-A9ADA28A118F}"/>
              </a:ext>
            </a:extLst>
          </p:cNvPr>
          <p:cNvSpPr txBox="1">
            <a:spLocks/>
          </p:cNvSpPr>
          <p:nvPr/>
        </p:nvSpPr>
        <p:spPr>
          <a:xfrm>
            <a:off x="743000" y="2024109"/>
            <a:ext cx="6187461" cy="44687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ja-JP" altLang="en-US" sz="1400" b="1" u="sng" dirty="0">
                <a:latin typeface="游ゴシック"/>
                <a:ea typeface="游ゴシック"/>
              </a:rPr>
              <a:t>シモーネ・バイルズ</a:t>
            </a:r>
            <a:endParaRPr lang="en-US" sz="1400" b="1" u="sng" dirty="0">
              <a:latin typeface="游ゴシック"/>
              <a:ea typeface="游ゴシック"/>
            </a:endParaRPr>
          </a:p>
          <a:p>
            <a:endParaRPr lang="en-US" altLang="ja-JP" sz="1400" dirty="0">
              <a:latin typeface="游ゴシック"/>
              <a:ea typeface="游ゴシック"/>
            </a:endParaRPr>
          </a:p>
          <a:p>
            <a:pPr rtl="0"/>
            <a:r>
              <a:rPr lang="ja-JP" altLang="en-US" sz="1400" dirty="0">
                <a:effectLst/>
                <a:latin typeface="游ゴシック"/>
                <a:ea typeface="游ゴシック"/>
              </a:rPr>
              <a:t>オリンピック体操競技のシモーネ・バイルズ（アメリカ代表）</a:t>
            </a:r>
            <a:r>
              <a:rPr lang="ja-JP" altLang="en-US" sz="1400">
                <a:effectLst/>
                <a:latin typeface="游ゴシック"/>
                <a:ea typeface="游ゴシック"/>
              </a:rPr>
              <a:t>は、</a:t>
            </a:r>
            <a:r>
              <a:rPr lang="ja-JP" altLang="en-US" sz="1400">
                <a:latin typeface="游ゴシック"/>
                <a:ea typeface="游ゴシック"/>
              </a:rPr>
              <a:t>東京</a:t>
            </a:r>
            <a:r>
              <a:rPr lang="en-US" altLang="ja-JP" sz="1400" dirty="0">
                <a:latin typeface="游ゴシック"/>
                <a:ea typeface="游ゴシック"/>
              </a:rPr>
              <a:t>2020</a:t>
            </a:r>
            <a:r>
              <a:rPr lang="ja-JP" altLang="en-US" sz="1400" dirty="0">
                <a:latin typeface="游ゴシック"/>
                <a:ea typeface="游ゴシック"/>
              </a:rPr>
              <a:t>オリンピック</a:t>
            </a:r>
            <a:r>
              <a:rPr lang="ja-JP" altLang="en-US" sz="1400" dirty="0">
                <a:effectLst/>
                <a:latin typeface="游ゴシック"/>
                <a:ea typeface="游ゴシック"/>
              </a:rPr>
              <a:t>のいくつ</a:t>
            </a:r>
            <a:r>
              <a:rPr lang="ja-JP" altLang="en-US" sz="1400">
                <a:effectLst/>
                <a:latin typeface="游ゴシック"/>
                <a:ea typeface="游ゴシック"/>
              </a:rPr>
              <a:t>かの種目</a:t>
            </a:r>
            <a:r>
              <a:rPr lang="ja-JP" altLang="en-US" sz="1400" dirty="0">
                <a:effectLst/>
                <a:latin typeface="游ゴシック"/>
                <a:ea typeface="游ゴシック"/>
              </a:rPr>
              <a:t>を棄権することを選択した。</a:t>
            </a:r>
            <a:endParaRPr lang="en-US" altLang="ja-JP" sz="1400" dirty="0">
              <a:effectLst/>
              <a:latin typeface="游ゴシック" panose="020B0400000000000000" pitchFamily="34" charset="-128"/>
              <a:ea typeface="游ゴシック" panose="020B0400000000000000" pitchFamily="34" charset="-128"/>
            </a:endParaRPr>
          </a:p>
          <a:p>
            <a:pPr rtl="0"/>
            <a:endParaRPr lang="ja-JP" altLang="en-US" sz="1400" dirty="0">
              <a:effectLst/>
              <a:latin typeface="游ゴシック"/>
              <a:ea typeface="游ゴシック"/>
            </a:endParaRPr>
          </a:p>
          <a:p>
            <a:pPr rtl="0"/>
            <a:r>
              <a:rPr lang="ja-JP" altLang="en-US" sz="1400" dirty="0">
                <a:effectLst/>
                <a:latin typeface="游ゴシック"/>
                <a:ea typeface="游ゴシック"/>
              </a:rPr>
              <a:t>オリンピックを前にして、そしてオリンピック期間中、多くのメディアやジャーナリストたちが、</a:t>
            </a:r>
            <a:r>
              <a:rPr lang="ja-JP" altLang="en-US" sz="1400">
                <a:effectLst/>
                <a:latin typeface="游ゴシック"/>
                <a:ea typeface="游ゴシック"/>
              </a:rPr>
              <a:t>前回のリオ</a:t>
            </a:r>
            <a:r>
              <a:rPr lang="en-US" altLang="ja-JP" sz="1400" dirty="0">
                <a:effectLst/>
                <a:latin typeface="游ゴシック"/>
                <a:ea typeface="游ゴシック"/>
              </a:rPr>
              <a:t>2016</a:t>
            </a:r>
            <a:r>
              <a:rPr lang="ja-JP" altLang="en-US" sz="1400" dirty="0">
                <a:effectLst/>
                <a:latin typeface="游ゴシック"/>
                <a:ea typeface="游ゴシック"/>
              </a:rPr>
              <a:t>オリンピックでの記録を破れる</a:t>
            </a:r>
            <a:r>
              <a:rPr lang="ja-JP" altLang="en-US" sz="1400">
                <a:effectLst/>
                <a:latin typeface="游ゴシック"/>
                <a:ea typeface="游ゴシック"/>
              </a:rPr>
              <a:t>かどうか疑問</a:t>
            </a:r>
            <a:r>
              <a:rPr lang="ja-JP" altLang="en-US" sz="1400" dirty="0">
                <a:effectLst/>
                <a:latin typeface="游ゴシック"/>
                <a:ea typeface="游ゴシック"/>
              </a:rPr>
              <a:t>視</a:t>
            </a:r>
            <a:r>
              <a:rPr lang="ja-JP" altLang="en-US" sz="1400">
                <a:effectLst/>
                <a:latin typeface="游ゴシック"/>
                <a:ea typeface="游ゴシック"/>
              </a:rPr>
              <a:t>し、大きな</a:t>
            </a:r>
            <a:r>
              <a:rPr lang="ja-JP" altLang="en-US" sz="1400" dirty="0">
                <a:effectLst/>
                <a:latin typeface="游ゴシック"/>
                <a:ea typeface="游ゴシック"/>
              </a:rPr>
              <a:t>プレッシャーをかけた。</a:t>
            </a:r>
            <a:endParaRPr lang="en-US" altLang="ja-JP" sz="1400" dirty="0">
              <a:effectLst/>
              <a:latin typeface="游ゴシック" panose="020B0400000000000000" pitchFamily="34" charset="-128"/>
              <a:ea typeface="游ゴシック" panose="020B0400000000000000" pitchFamily="34" charset="-128"/>
            </a:endParaRPr>
          </a:p>
          <a:p>
            <a:pPr rtl="0"/>
            <a:endParaRPr lang="ja-JP" altLang="en-US" sz="1400" dirty="0">
              <a:effectLst/>
              <a:latin typeface="游ゴシック"/>
              <a:ea typeface="游ゴシック"/>
            </a:endParaRPr>
          </a:p>
          <a:p>
            <a:pPr rtl="0"/>
            <a:r>
              <a:rPr lang="ja-JP" altLang="en-US" sz="1400">
                <a:latin typeface="游ゴシック"/>
                <a:ea typeface="游ゴシック"/>
              </a:rPr>
              <a:t>東京</a:t>
            </a:r>
            <a:r>
              <a:rPr lang="en-US" altLang="ja-JP" sz="1400" dirty="0">
                <a:latin typeface="游ゴシック"/>
                <a:ea typeface="游ゴシック"/>
              </a:rPr>
              <a:t>2020</a:t>
            </a:r>
            <a:r>
              <a:rPr lang="ja-JP" altLang="en-US" sz="1400" dirty="0">
                <a:latin typeface="游ゴシック"/>
                <a:ea typeface="游ゴシック"/>
              </a:rPr>
              <a:t>オリンピック</a:t>
            </a:r>
            <a:r>
              <a:rPr lang="ja-JP" altLang="en-US" sz="1400" dirty="0">
                <a:effectLst/>
                <a:latin typeface="游ゴシック"/>
                <a:ea typeface="游ゴシック"/>
              </a:rPr>
              <a:t>の期間中、シモーネは、選手の心と体が一致しなくなる</a:t>
            </a:r>
            <a:r>
              <a:rPr lang="ja-JP" altLang="en-US" sz="1400">
                <a:effectLst/>
                <a:latin typeface="游ゴシック"/>
                <a:ea typeface="游ゴシック"/>
              </a:rPr>
              <a:t>「ツイスティ」</a:t>
            </a:r>
            <a:r>
              <a:rPr lang="ja-JP" altLang="en-US" sz="1400" dirty="0">
                <a:effectLst/>
                <a:latin typeface="游ゴシック"/>
                <a:ea typeface="游ゴシック"/>
              </a:rPr>
              <a:t>にかかったことを報告</a:t>
            </a:r>
            <a:r>
              <a:rPr lang="ja-JP" altLang="en-US" sz="1400">
                <a:effectLst/>
                <a:latin typeface="游ゴシック"/>
                <a:ea typeface="游ゴシック"/>
              </a:rPr>
              <a:t>した。これ</a:t>
            </a:r>
            <a:r>
              <a:rPr lang="ja-JP" altLang="en-US" sz="1400" dirty="0">
                <a:effectLst/>
                <a:latin typeface="游ゴシック"/>
                <a:ea typeface="游ゴシック"/>
              </a:rPr>
              <a:t>により、体操選手が演技中に怪我をする危険性</a:t>
            </a:r>
            <a:r>
              <a:rPr lang="ja-JP" altLang="en-US" sz="1400">
                <a:effectLst/>
                <a:latin typeface="游ゴシック"/>
                <a:ea typeface="游ゴシック"/>
              </a:rPr>
              <a:t>が高まる。</a:t>
            </a:r>
            <a:endParaRPr lang="en-US" altLang="ja-JP" sz="1400" dirty="0">
              <a:effectLst/>
              <a:latin typeface="游ゴシック"/>
              <a:ea typeface="游ゴシック"/>
            </a:endParaRPr>
          </a:p>
          <a:p>
            <a:pPr rtl="0"/>
            <a:endParaRPr lang="ja-JP" altLang="en-US" sz="1400" dirty="0">
              <a:effectLst/>
              <a:latin typeface="游ゴシック"/>
              <a:ea typeface="游ゴシック"/>
            </a:endParaRPr>
          </a:p>
          <a:p>
            <a:pPr rtl="0"/>
            <a:r>
              <a:rPr lang="ja-JP" altLang="en-US" sz="1400" dirty="0">
                <a:effectLst/>
                <a:latin typeface="游ゴシック"/>
                <a:ea typeface="游ゴシック"/>
              </a:rPr>
              <a:t>彼女は、精神状態の悪化と怪我を懸念し、競技を棄権する決断を下した。</a:t>
            </a:r>
          </a:p>
          <a:p>
            <a:pPr rtl="0"/>
            <a:r>
              <a:rPr lang="ja-JP" altLang="en-US" sz="1400" dirty="0">
                <a:effectLst/>
                <a:latin typeface="游ゴシック"/>
                <a:ea typeface="游ゴシック"/>
              </a:rPr>
              <a:t>この決断により</a:t>
            </a:r>
            <a:r>
              <a:rPr lang="ja-JP" altLang="en-US" sz="1400">
                <a:effectLst/>
                <a:latin typeface="游ゴシック"/>
                <a:ea typeface="游ゴシック"/>
              </a:rPr>
              <a:t>、シモーネ</a:t>
            </a:r>
            <a:r>
              <a:rPr lang="ja-JP" altLang="en-US" sz="1400" dirty="0">
                <a:effectLst/>
                <a:latin typeface="游ゴシック"/>
                <a:ea typeface="游ゴシック"/>
              </a:rPr>
              <a:t>は他のアスリートから多くの支持を受け、スポーツ界からは、社会よりも自分の身体の声に耳を傾けたことを称賛された</a:t>
            </a:r>
            <a:r>
              <a:rPr lang="ja-JP" altLang="en-US" sz="1400" dirty="0">
                <a:latin typeface="游ゴシック"/>
                <a:ea typeface="游ゴシック"/>
              </a:rPr>
              <a:t>。</a:t>
            </a:r>
          </a:p>
        </p:txBody>
      </p:sp>
      <p:sp>
        <p:nvSpPr>
          <p:cNvPr id="4" name="スライド番号プレースホルダー 3">
            <a:extLst>
              <a:ext uri="{FF2B5EF4-FFF2-40B4-BE49-F238E27FC236}">
                <a16:creationId xmlns:a16="http://schemas.microsoft.com/office/drawing/2014/main" id="{40C213D5-D740-7000-DFF4-11ABCD743A20}"/>
              </a:ext>
            </a:extLst>
          </p:cNvPr>
          <p:cNvSpPr>
            <a:spLocks noGrp="1"/>
          </p:cNvSpPr>
          <p:nvPr>
            <p:ph type="sldNum" sz="quarter" idx="4"/>
          </p:nvPr>
        </p:nvSpPr>
        <p:spPr/>
        <p:txBody>
          <a:bodyPr/>
          <a:lstStyle/>
          <a:p>
            <a:fld id="{80A2B4B0-9491-B04B-970C-96F3FD69134F}" type="slidenum">
              <a:rPr lang="en-US" smtClean="0"/>
              <a:pPr/>
              <a:t>17</a:t>
            </a:fld>
            <a:endParaRPr lang="en-US"/>
          </a:p>
        </p:txBody>
      </p:sp>
    </p:spTree>
    <p:extLst>
      <p:ext uri="{BB962C8B-B14F-4D97-AF65-F5344CB8AC3E}">
        <p14:creationId xmlns:p14="http://schemas.microsoft.com/office/powerpoint/2010/main" val="179216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ABE94-750B-4447-8602-EEC8CA5F0E7D}"/>
              </a:ext>
            </a:extLst>
          </p:cNvPr>
          <p:cNvSpPr>
            <a:spLocks noGrp="1"/>
          </p:cNvSpPr>
          <p:nvPr>
            <p:ph type="title"/>
          </p:nvPr>
        </p:nvSpPr>
        <p:spPr>
          <a:xfrm>
            <a:off x="565484" y="336970"/>
            <a:ext cx="10515600" cy="1325563"/>
          </a:xfrm>
        </p:spPr>
        <p:txBody>
          <a:bodyPr/>
          <a:lstStyle/>
          <a:p>
            <a:r>
              <a:rPr lang="ja-JP" altLang="en-US">
                <a:latin typeface="游ゴシック"/>
                <a:ea typeface="游ゴシック"/>
              </a:rPr>
              <a:t>身につけたいスキル</a:t>
            </a:r>
            <a:endParaRPr lang="en-US">
              <a:latin typeface="游ゴシック"/>
              <a:ea typeface="游ゴシック"/>
            </a:endParaRPr>
          </a:p>
        </p:txBody>
      </p:sp>
      <p:sp>
        <p:nvSpPr>
          <p:cNvPr id="3" name="Content Placeholder 2">
            <a:extLst>
              <a:ext uri="{FF2B5EF4-FFF2-40B4-BE49-F238E27FC236}">
                <a16:creationId xmlns:a16="http://schemas.microsoft.com/office/drawing/2014/main" id="{71C7FE95-F3F9-7D4D-ADEF-342D86EE5324}"/>
              </a:ext>
            </a:extLst>
          </p:cNvPr>
          <p:cNvSpPr>
            <a:spLocks noGrp="1"/>
          </p:cNvSpPr>
          <p:nvPr>
            <p:ph idx="1"/>
          </p:nvPr>
        </p:nvSpPr>
        <p:spPr>
          <a:xfrm>
            <a:off x="442924" y="1579303"/>
            <a:ext cx="10515600" cy="556192"/>
          </a:xfrm>
        </p:spPr>
        <p:txBody>
          <a:bodyPr vert="horz" lIns="91440" tIns="45720" rIns="91440" bIns="45720" rtlCol="0" anchor="t">
            <a:normAutofit/>
          </a:bodyPr>
          <a:lstStyle/>
          <a:p>
            <a:r>
              <a:rPr lang="ja-JP" altLang="en-US">
                <a:latin typeface="游ゴシック"/>
                <a:ea typeface="游ゴシック"/>
              </a:rPr>
              <a:t>「スポーツをするときの身体の声に耳を傾けよう」体験談</a:t>
            </a:r>
            <a:endParaRPr lang="en-US">
              <a:latin typeface="游ゴシック"/>
              <a:ea typeface="游ゴシック"/>
            </a:endParaRPr>
          </a:p>
        </p:txBody>
      </p:sp>
      <p:sp>
        <p:nvSpPr>
          <p:cNvPr id="4" name="Title 1">
            <a:extLst>
              <a:ext uri="{FF2B5EF4-FFF2-40B4-BE49-F238E27FC236}">
                <a16:creationId xmlns:a16="http://schemas.microsoft.com/office/drawing/2014/main" id="{B5A3E0EE-7E64-324E-82E1-815478835C9B}"/>
              </a:ext>
            </a:extLst>
          </p:cNvPr>
          <p:cNvSpPr txBox="1">
            <a:spLocks/>
          </p:cNvSpPr>
          <p:nvPr/>
        </p:nvSpPr>
        <p:spPr>
          <a:xfrm>
            <a:off x="818147" y="2052264"/>
            <a:ext cx="6304262" cy="44687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ja-JP" altLang="en-GB" sz="1400" b="1" u="sng" dirty="0">
                <a:latin typeface="游ゴシック"/>
                <a:ea typeface="游ゴシック"/>
              </a:rPr>
              <a:t>ベッカ・メイヤーズ</a:t>
            </a:r>
            <a:endParaRPr lang="en-US" altLang="ja-JP" sz="1400" b="1" u="sng" dirty="0">
              <a:latin typeface="游ゴシック"/>
              <a:ea typeface="游ゴシック"/>
            </a:endParaRPr>
          </a:p>
          <a:p>
            <a:endParaRPr lang="en-US" altLang="ja-JP" sz="1400" dirty="0">
              <a:latin typeface="游ゴシック"/>
              <a:ea typeface="游ゴシック"/>
            </a:endParaRPr>
          </a:p>
          <a:p>
            <a:pPr>
              <a:lnSpc>
                <a:spcPct val="120000"/>
              </a:lnSpc>
            </a:pPr>
            <a:r>
              <a:rPr lang="ja-JP" altLang="en-US" sz="1400" dirty="0">
                <a:latin typeface="游ゴシック"/>
                <a:ea typeface="游ゴシック"/>
              </a:rPr>
              <a:t>視覚および聴覚障がいを持つ</a:t>
            </a:r>
            <a:r>
              <a:rPr lang="ja-JP" altLang="en-GB" sz="1400" dirty="0">
                <a:latin typeface="游ゴシック"/>
                <a:ea typeface="游ゴシック"/>
              </a:rPr>
              <a:t>パラリンピック</a:t>
            </a:r>
            <a:r>
              <a:rPr lang="ja-JP" altLang="en-US" sz="1400" dirty="0">
                <a:latin typeface="游ゴシック"/>
                <a:ea typeface="游ゴシック"/>
              </a:rPr>
              <a:t>水泳選手の</a:t>
            </a:r>
            <a:r>
              <a:rPr lang="ja-JP" altLang="en-GB" sz="1400" dirty="0">
                <a:latin typeface="游ゴシック"/>
                <a:ea typeface="游ゴシック"/>
              </a:rPr>
              <a:t>ベッカ・メイヤーズは、東京パラリンピックを前に、彼女の障</a:t>
            </a:r>
            <a:r>
              <a:rPr lang="ja-JP" altLang="en-US" sz="1400" dirty="0">
                <a:latin typeface="游ゴシック"/>
                <a:ea typeface="游ゴシック"/>
              </a:rPr>
              <a:t>がい</a:t>
            </a:r>
            <a:r>
              <a:rPr lang="ja-JP" altLang="en-GB" sz="1400" dirty="0">
                <a:latin typeface="游ゴシック"/>
                <a:ea typeface="游ゴシック"/>
              </a:rPr>
              <a:t>に対するリソースやサポートが不十分であったことを理由に</a:t>
            </a:r>
            <a:r>
              <a:rPr lang="ja-JP" altLang="en-US" sz="1400" dirty="0">
                <a:latin typeface="游ゴシック"/>
                <a:ea typeface="游ゴシック"/>
              </a:rPr>
              <a:t>、アメリカ合衆国代表チーム</a:t>
            </a:r>
            <a:r>
              <a:rPr lang="ja-JP" altLang="en-GB" sz="1400" dirty="0">
                <a:latin typeface="游ゴシック"/>
                <a:ea typeface="游ゴシック"/>
              </a:rPr>
              <a:t>を離脱した</a:t>
            </a:r>
            <a:r>
              <a:rPr lang="en-GB" sz="1400" dirty="0">
                <a:latin typeface="游ゴシック"/>
                <a:ea typeface="游ゴシック"/>
              </a:rPr>
              <a:t>。</a:t>
            </a:r>
          </a:p>
          <a:p>
            <a:pPr>
              <a:lnSpc>
                <a:spcPct val="120000"/>
              </a:lnSpc>
            </a:pPr>
            <a:endParaRPr lang="en-GB" sz="1400" dirty="0">
              <a:latin typeface="游ゴシック"/>
              <a:ea typeface="游ゴシック"/>
            </a:endParaRPr>
          </a:p>
          <a:p>
            <a:pPr>
              <a:lnSpc>
                <a:spcPct val="120000"/>
              </a:lnSpc>
            </a:pPr>
            <a:r>
              <a:rPr lang="ja-JP" altLang="en-US" sz="1400">
                <a:latin typeface="游ゴシック"/>
                <a:ea typeface="游ゴシック"/>
              </a:rPr>
              <a:t>東京</a:t>
            </a:r>
            <a:r>
              <a:rPr lang="en-US" altLang="ja-JP" sz="1400" dirty="0">
                <a:latin typeface="游ゴシック"/>
                <a:ea typeface="游ゴシック"/>
              </a:rPr>
              <a:t>2020</a:t>
            </a:r>
            <a:r>
              <a:rPr lang="ja-JP" altLang="en-US" sz="1400" dirty="0">
                <a:latin typeface="游ゴシック"/>
                <a:ea typeface="游ゴシック"/>
              </a:rPr>
              <a:t>パラリンピック</a:t>
            </a:r>
            <a:r>
              <a:rPr lang="ja-JP" altLang="en-GB" sz="1400" dirty="0">
                <a:latin typeface="游ゴシック"/>
                <a:ea typeface="游ゴシック"/>
              </a:rPr>
              <a:t>のわずか数週間前</a:t>
            </a:r>
            <a:r>
              <a:rPr lang="ja-JP" altLang="en-US" sz="1400" dirty="0">
                <a:latin typeface="游ゴシック"/>
                <a:ea typeface="游ゴシック"/>
              </a:rPr>
              <a:t>に</a:t>
            </a:r>
            <a:r>
              <a:rPr lang="ja-JP" altLang="en-GB" sz="1400" dirty="0">
                <a:latin typeface="游ゴシック"/>
                <a:ea typeface="游ゴシック"/>
              </a:rPr>
              <a:t>、パーソナル・ケア・アシスタント</a:t>
            </a:r>
            <a:r>
              <a:rPr lang="ja-JP" altLang="en-US" sz="1400" dirty="0">
                <a:latin typeface="游ゴシック"/>
                <a:ea typeface="游ゴシック"/>
              </a:rPr>
              <a:t>の現地同行</a:t>
            </a:r>
            <a:r>
              <a:rPr lang="ja-JP" altLang="en-GB" sz="1400" dirty="0">
                <a:latin typeface="游ゴシック"/>
                <a:ea typeface="游ゴシック"/>
              </a:rPr>
              <a:t>の要請を拒否された。</a:t>
            </a:r>
            <a:r>
              <a:rPr lang="ja-JP" altLang="en-US" sz="1400" dirty="0">
                <a:latin typeface="游ゴシック"/>
                <a:ea typeface="游ゴシック"/>
              </a:rPr>
              <a:t>彼女は</a:t>
            </a:r>
            <a:r>
              <a:rPr lang="ja-JP" altLang="en-GB" sz="1400" dirty="0">
                <a:latin typeface="游ゴシック"/>
                <a:ea typeface="游ゴシック"/>
              </a:rPr>
              <a:t>、競技会場や食堂への送迎</a:t>
            </a:r>
            <a:r>
              <a:rPr lang="ja-JP" altLang="en-US" sz="1400" dirty="0">
                <a:latin typeface="游ゴシック"/>
                <a:ea typeface="游ゴシック"/>
              </a:rPr>
              <a:t>を含む</a:t>
            </a:r>
            <a:r>
              <a:rPr lang="ja-JP" altLang="en-US" sz="1400">
                <a:latin typeface="游ゴシック"/>
                <a:ea typeface="游ゴシック"/>
              </a:rPr>
              <a:t>、</a:t>
            </a:r>
            <a:r>
              <a:rPr lang="ja-JP" altLang="en-GB" sz="1400">
                <a:latin typeface="游ゴシック"/>
                <a:ea typeface="游ゴシック"/>
              </a:rPr>
              <a:t>競技</a:t>
            </a:r>
            <a:r>
              <a:rPr lang="ja-JP" altLang="en-US" sz="1400">
                <a:latin typeface="游ゴシック"/>
                <a:ea typeface="游ゴシック"/>
              </a:rPr>
              <a:t>に</a:t>
            </a:r>
            <a:r>
              <a:rPr lang="ja-JP" altLang="en-US" sz="1400" dirty="0">
                <a:latin typeface="游ゴシック"/>
                <a:ea typeface="游ゴシック"/>
              </a:rPr>
              <a:t>関する日々の行動の大部分を</a:t>
            </a:r>
            <a:r>
              <a:rPr lang="ja-JP" altLang="en-GB" sz="1400" dirty="0">
                <a:latin typeface="游ゴシック"/>
                <a:ea typeface="游ゴシック"/>
              </a:rPr>
              <a:t>アシスタントに頼ってい</a:t>
            </a:r>
            <a:r>
              <a:rPr lang="ja-JP" altLang="en-US" sz="1400" dirty="0">
                <a:latin typeface="游ゴシック"/>
                <a:ea typeface="游ゴシック"/>
              </a:rPr>
              <a:t>た</a:t>
            </a:r>
            <a:r>
              <a:rPr lang="ja-JP" altLang="en-GB" sz="1400" dirty="0">
                <a:latin typeface="游ゴシック"/>
                <a:ea typeface="游ゴシック"/>
              </a:rPr>
              <a:t>。</a:t>
            </a:r>
            <a:endParaRPr lang="en-GB" altLang="ja-JP" sz="1400" dirty="0">
              <a:latin typeface="游ゴシック"/>
              <a:ea typeface="游ゴシック"/>
            </a:endParaRPr>
          </a:p>
          <a:p>
            <a:pPr>
              <a:lnSpc>
                <a:spcPct val="120000"/>
              </a:lnSpc>
            </a:pPr>
            <a:endParaRPr lang="en-US" altLang="ja-JP" sz="1400" dirty="0">
              <a:latin typeface="游ゴシック"/>
              <a:ea typeface="游ゴシック"/>
            </a:endParaRPr>
          </a:p>
          <a:p>
            <a:pPr>
              <a:lnSpc>
                <a:spcPct val="120000"/>
              </a:lnSpc>
            </a:pPr>
            <a:r>
              <a:rPr lang="ja-JP" altLang="en-GB" sz="1400" dirty="0">
                <a:latin typeface="游ゴシック"/>
                <a:ea typeface="游ゴシック"/>
              </a:rPr>
              <a:t>このサポートがあるからこそ、</a:t>
            </a:r>
            <a:r>
              <a:rPr lang="ja-JP" altLang="en-US" sz="1400" dirty="0">
                <a:latin typeface="游ゴシック"/>
                <a:ea typeface="游ゴシック"/>
              </a:rPr>
              <a:t>競技に集中し、金メダルを目指すことができる。</a:t>
            </a:r>
            <a:r>
              <a:rPr lang="ja-JP" altLang="en-GB" sz="1400" dirty="0">
                <a:latin typeface="游ゴシック"/>
                <a:ea typeface="游ゴシック"/>
              </a:rPr>
              <a:t>このサポートがなければ、安心して東京に行き競技に参加すること</a:t>
            </a:r>
            <a:r>
              <a:rPr lang="ja-JP" altLang="en-US" sz="1400" dirty="0">
                <a:latin typeface="游ゴシック"/>
                <a:ea typeface="游ゴシック"/>
              </a:rPr>
              <a:t>は</a:t>
            </a:r>
            <a:r>
              <a:rPr lang="ja-JP" altLang="en-GB" sz="1400" dirty="0">
                <a:latin typeface="游ゴシック"/>
                <a:ea typeface="游ゴシック"/>
              </a:rPr>
              <a:t>でき</a:t>
            </a:r>
            <a:r>
              <a:rPr lang="ja-JP" altLang="en-US" sz="1400" dirty="0">
                <a:latin typeface="游ゴシック"/>
                <a:ea typeface="游ゴシック"/>
              </a:rPr>
              <a:t>ないと説明したが、彼女の声は届かなかった。</a:t>
            </a:r>
            <a:endParaRPr lang="en-GB" altLang="ja-JP" sz="1400" dirty="0">
              <a:latin typeface="游ゴシック"/>
              <a:ea typeface="游ゴシック"/>
            </a:endParaRPr>
          </a:p>
          <a:p>
            <a:pPr>
              <a:lnSpc>
                <a:spcPct val="120000"/>
              </a:lnSpc>
            </a:pPr>
            <a:endParaRPr lang="en-US" altLang="ja-JP" sz="1400" dirty="0">
              <a:latin typeface="游ゴシック"/>
              <a:ea typeface="游ゴシック"/>
            </a:endParaRPr>
          </a:p>
          <a:p>
            <a:pPr>
              <a:lnSpc>
                <a:spcPct val="120000"/>
              </a:lnSpc>
            </a:pPr>
            <a:r>
              <a:rPr lang="ja-JP" altLang="en-GB" sz="1400" dirty="0">
                <a:latin typeface="游ゴシック"/>
                <a:ea typeface="游ゴシック"/>
              </a:rPr>
              <a:t>ベッカは、パラリンピックを辞退することで、将来の障</a:t>
            </a:r>
            <a:r>
              <a:rPr lang="ja-JP" altLang="en-US" sz="1400" dirty="0">
                <a:latin typeface="游ゴシック"/>
                <a:ea typeface="游ゴシック"/>
              </a:rPr>
              <a:t>がい</a:t>
            </a:r>
            <a:r>
              <a:rPr lang="ja-JP" altLang="en-GB" sz="1400" dirty="0">
                <a:latin typeface="游ゴシック"/>
                <a:ea typeface="游ゴシック"/>
              </a:rPr>
              <a:t>を持つアスリートたちが夢を達成する機会を逃さないよう、</a:t>
            </a:r>
            <a:r>
              <a:rPr lang="ja-JP" altLang="en-US" sz="1400" dirty="0">
                <a:latin typeface="游ゴシック"/>
                <a:ea typeface="游ゴシック"/>
              </a:rPr>
              <a:t>障がい者のための 基準が定められることを願い、</a:t>
            </a:r>
            <a:r>
              <a:rPr lang="ja-JP" altLang="en-GB" sz="1400" dirty="0">
                <a:latin typeface="游ゴシック"/>
                <a:ea typeface="游ゴシック"/>
              </a:rPr>
              <a:t>変革のために戦うことを</a:t>
            </a:r>
            <a:r>
              <a:rPr lang="ja-JP" altLang="en-US" sz="1400" dirty="0">
                <a:latin typeface="游ゴシック"/>
                <a:ea typeface="游ゴシック"/>
              </a:rPr>
              <a:t>表明した。</a:t>
            </a:r>
            <a:endParaRPr lang="en-GB" sz="1400" dirty="0">
              <a:latin typeface="游ゴシック"/>
              <a:ea typeface="游ゴシック"/>
            </a:endParaRPr>
          </a:p>
        </p:txBody>
      </p:sp>
      <p:pic>
        <p:nvPicPr>
          <p:cNvPr id="1028" name="Picture 4" descr="Tokyo Paralympics denies Becca Meyers' Accessibility Accommodations">
            <a:extLst>
              <a:ext uri="{FF2B5EF4-FFF2-40B4-BE49-F238E27FC236}">
                <a16:creationId xmlns:a16="http://schemas.microsoft.com/office/drawing/2014/main" id="{E2DE75C7-C55D-4288-AEB6-CBDD59B090A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52488" y="2792810"/>
            <a:ext cx="4727916" cy="3151944"/>
          </a:xfrm>
          <a:prstGeom prst="rect">
            <a:avLst/>
          </a:prstGeom>
          <a:noFill/>
          <a:extLst>
            <a:ext uri="{909E8E84-426E-40DD-AFC4-6F175D3DCCD1}">
              <a14:hiddenFill xmlns:a14="http://schemas.microsoft.com/office/drawing/2010/main">
                <a:solidFill>
                  <a:srgbClr val="FFFFFF"/>
                </a:solidFill>
              </a14:hiddenFill>
            </a:ext>
          </a:extLst>
        </p:spPr>
      </p:pic>
      <p:sp>
        <p:nvSpPr>
          <p:cNvPr id="5" name="スライド番号プレースホルダー 4">
            <a:extLst>
              <a:ext uri="{FF2B5EF4-FFF2-40B4-BE49-F238E27FC236}">
                <a16:creationId xmlns:a16="http://schemas.microsoft.com/office/drawing/2014/main" id="{21B407B7-1D4C-1080-B82F-3A5DF7304831}"/>
              </a:ext>
            </a:extLst>
          </p:cNvPr>
          <p:cNvSpPr>
            <a:spLocks noGrp="1"/>
          </p:cNvSpPr>
          <p:nvPr>
            <p:ph type="sldNum" sz="quarter" idx="4"/>
          </p:nvPr>
        </p:nvSpPr>
        <p:spPr/>
        <p:txBody>
          <a:bodyPr/>
          <a:lstStyle/>
          <a:p>
            <a:fld id="{80A2B4B0-9491-B04B-970C-96F3FD69134F}" type="slidenum">
              <a:rPr lang="en-US" smtClean="0"/>
              <a:pPr/>
              <a:t>18</a:t>
            </a:fld>
            <a:endParaRPr lang="en-US"/>
          </a:p>
        </p:txBody>
      </p:sp>
    </p:spTree>
    <p:extLst>
      <p:ext uri="{BB962C8B-B14F-4D97-AF65-F5344CB8AC3E}">
        <p14:creationId xmlns:p14="http://schemas.microsoft.com/office/powerpoint/2010/main" val="3028444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91B1F2-D112-461A-974B-200C22A9ACFD}"/>
              </a:ext>
            </a:extLst>
          </p:cNvPr>
          <p:cNvPicPr>
            <a:picLocks noChangeAspect="1"/>
          </p:cNvPicPr>
          <p:nvPr/>
        </p:nvPicPr>
        <p:blipFill>
          <a:blip r:embed="rId3"/>
          <a:stretch>
            <a:fillRect/>
          </a:stretch>
        </p:blipFill>
        <p:spPr>
          <a:xfrm>
            <a:off x="6838950" y="1857375"/>
            <a:ext cx="5353050" cy="5000625"/>
          </a:xfrm>
          <a:prstGeom prst="rect">
            <a:avLst/>
          </a:prstGeom>
        </p:spPr>
      </p:pic>
      <p:sp>
        <p:nvSpPr>
          <p:cNvPr id="4" name="Title 1">
            <a:extLst>
              <a:ext uri="{FF2B5EF4-FFF2-40B4-BE49-F238E27FC236}">
                <a16:creationId xmlns:a16="http://schemas.microsoft.com/office/drawing/2014/main" id="{B5A3E0EE-7E64-324E-82E1-815478835C9B}"/>
              </a:ext>
            </a:extLst>
          </p:cNvPr>
          <p:cNvSpPr txBox="1">
            <a:spLocks/>
          </p:cNvSpPr>
          <p:nvPr/>
        </p:nvSpPr>
        <p:spPr>
          <a:xfrm>
            <a:off x="838200" y="1953997"/>
            <a:ext cx="6276888" cy="447357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ja-JP" altLang="en-US" sz="1400" b="1" u="sng" dirty="0">
                <a:latin typeface="游ゴシック"/>
                <a:ea typeface="游ゴシック"/>
              </a:rPr>
              <a:t>ノルウェー・ビーチハンドボール・チーム</a:t>
            </a:r>
            <a:endParaRPr lang="en-US" altLang="ja-JP" sz="1400" b="1" u="sng" dirty="0">
              <a:latin typeface="游ゴシック"/>
              <a:ea typeface="游ゴシック"/>
            </a:endParaRPr>
          </a:p>
          <a:p>
            <a:endParaRPr lang="en-US" altLang="ja-JP" sz="1400" dirty="0">
              <a:latin typeface="游ゴシック"/>
              <a:ea typeface="游ゴシック"/>
            </a:endParaRPr>
          </a:p>
          <a:p>
            <a:r>
              <a:rPr lang="ja-JP" altLang="en-US" sz="1400" dirty="0">
                <a:latin typeface="游ゴシック"/>
                <a:ea typeface="游ゴシック"/>
              </a:rPr>
              <a:t>ノルウェーのビーチハンドボール・チームは、ビキニの代わりにショートパンツを着用したとして、国際ハンドボール連盟から</a:t>
            </a:r>
            <a:r>
              <a:rPr lang="en-US" sz="1400" dirty="0">
                <a:latin typeface="游ゴシック"/>
                <a:ea typeface="游ゴシック"/>
              </a:rPr>
              <a:t>1,700</a:t>
            </a:r>
            <a:r>
              <a:rPr lang="ja-JP" altLang="en-US" sz="1400" dirty="0">
                <a:latin typeface="游ゴシック"/>
                <a:ea typeface="游ゴシック"/>
              </a:rPr>
              <a:t>ドルの罰金を科された。</a:t>
            </a:r>
            <a:endParaRPr lang="en-US" altLang="ja-JP" sz="1400" dirty="0">
              <a:latin typeface="游ゴシック"/>
              <a:ea typeface="游ゴシック"/>
            </a:endParaRPr>
          </a:p>
          <a:p>
            <a:endParaRPr lang="ja-JP" altLang="en-US" sz="1400" dirty="0">
              <a:latin typeface="游ゴシック"/>
              <a:ea typeface="游ゴシック"/>
            </a:endParaRPr>
          </a:p>
          <a:p>
            <a:r>
              <a:rPr lang="ja-JP" altLang="en-US" sz="1400" dirty="0">
                <a:latin typeface="游ゴシック"/>
                <a:ea typeface="游ゴシック"/>
              </a:rPr>
              <a:t>選手たちは</a:t>
            </a:r>
            <a:r>
              <a:rPr lang="ja-JP" altLang="en-US" sz="1400">
                <a:latin typeface="游ゴシック"/>
                <a:ea typeface="游ゴシック"/>
              </a:rPr>
              <a:t>、実際に</a:t>
            </a:r>
            <a:r>
              <a:rPr lang="ja-JP" altLang="en-US" sz="1400" dirty="0">
                <a:latin typeface="游ゴシック"/>
                <a:ea typeface="游ゴシック"/>
              </a:rPr>
              <a:t>試合でプレーする</a:t>
            </a:r>
            <a:r>
              <a:rPr lang="ja-JP" altLang="en-US" sz="1400">
                <a:latin typeface="游ゴシック"/>
                <a:ea typeface="游ゴシック"/>
              </a:rPr>
              <a:t>よりもユニフォーム</a:t>
            </a:r>
            <a:r>
              <a:rPr lang="ja-JP" altLang="en-US" sz="1400" dirty="0">
                <a:latin typeface="游ゴシック"/>
                <a:ea typeface="游ゴシック"/>
              </a:rPr>
              <a:t>の不具合（ビキニがずり落ちるなど）を心配していたためである。また、男性選手からセクハラを受けたり、男性観客に試合</a:t>
            </a:r>
            <a:r>
              <a:rPr lang="ja-JP" altLang="en-US" sz="1400">
                <a:latin typeface="游ゴシック"/>
                <a:ea typeface="游ゴシック"/>
              </a:rPr>
              <a:t>を盗撮され、身体</a:t>
            </a:r>
            <a:r>
              <a:rPr lang="ja-JP" altLang="en-US" sz="1400" dirty="0">
                <a:latin typeface="游ゴシック"/>
                <a:ea typeface="游ゴシック"/>
              </a:rPr>
              <a:t>の画像を</a:t>
            </a:r>
            <a:r>
              <a:rPr lang="ja-JP" altLang="en-US" sz="1400">
                <a:latin typeface="游ゴシック"/>
                <a:ea typeface="游ゴシック"/>
              </a:rPr>
              <a:t>ズームアップされたこと</a:t>
            </a:r>
            <a:r>
              <a:rPr lang="ja-JP" altLang="en-US" sz="1400" dirty="0">
                <a:latin typeface="游ゴシック"/>
                <a:ea typeface="游ゴシック"/>
              </a:rPr>
              <a:t>も報告されており、このような身体への注目は、選手たちを安全ではなく不安な気持ちにさせた。</a:t>
            </a:r>
            <a:endParaRPr lang="en-US" altLang="ja-JP" sz="1400" dirty="0">
              <a:latin typeface="游ゴシック"/>
              <a:ea typeface="游ゴシック"/>
            </a:endParaRPr>
          </a:p>
          <a:p>
            <a:endParaRPr lang="ja-JP" altLang="en-US" sz="1400" dirty="0">
              <a:latin typeface="游ゴシック"/>
              <a:ea typeface="游ゴシック"/>
            </a:endParaRPr>
          </a:p>
          <a:p>
            <a:r>
              <a:rPr lang="ja-JP" altLang="en-US" sz="1400" dirty="0">
                <a:latin typeface="游ゴシック"/>
                <a:ea typeface="游ゴシック"/>
              </a:rPr>
              <a:t>そのため、選手たちはこのような露出の多いユニフォームを着たときに感じる不快感に耳を傾け、行動を起こした。より快適に感じられる服を着ることを選んだのだ。</a:t>
            </a:r>
            <a:endParaRPr lang="en-US" altLang="ja-JP" sz="1400" dirty="0">
              <a:latin typeface="游ゴシック"/>
              <a:ea typeface="游ゴシック"/>
            </a:endParaRPr>
          </a:p>
          <a:p>
            <a:endParaRPr lang="ja-JP" altLang="en-US" sz="1400" dirty="0">
              <a:latin typeface="游ゴシック"/>
              <a:ea typeface="游ゴシック"/>
            </a:endParaRPr>
          </a:p>
          <a:p>
            <a:r>
              <a:rPr lang="ja-JP" altLang="en-US" sz="1400" dirty="0">
                <a:latin typeface="游ゴシック"/>
                <a:ea typeface="游ゴシック"/>
              </a:rPr>
              <a:t>彼女らの行動は国際的に評価</a:t>
            </a:r>
            <a:r>
              <a:rPr lang="ja-JP" altLang="en-US" sz="1400">
                <a:latin typeface="游ゴシック"/>
                <a:ea typeface="游ゴシック"/>
              </a:rPr>
              <a:t>され、ピンク</a:t>
            </a:r>
            <a:r>
              <a:rPr lang="ja-JP" altLang="en-US" sz="1400" dirty="0">
                <a:latin typeface="游ゴシック"/>
                <a:ea typeface="游ゴシック"/>
              </a:rPr>
              <a:t>という歌手が罰金の支払いを申し出たくらいだ。</a:t>
            </a:r>
            <a:endParaRPr lang="en-US" altLang="ja-JP" sz="1400" dirty="0">
              <a:latin typeface="游ゴシック"/>
              <a:ea typeface="游ゴシック"/>
            </a:endParaRPr>
          </a:p>
          <a:p>
            <a:r>
              <a:rPr lang="ja-JP" altLang="en-US" sz="1400" dirty="0">
                <a:latin typeface="游ゴシック"/>
                <a:ea typeface="游ゴシック"/>
              </a:rPr>
              <a:t>それ以来、国際ハンドボール連盟は規則を改定し、女性はビキニボトムでプレーする必要はなくなった。しかし、</a:t>
            </a:r>
            <a:r>
              <a:rPr lang="en-US" sz="1400" dirty="0">
                <a:latin typeface="游ゴシック"/>
                <a:ea typeface="游ゴシック"/>
              </a:rPr>
              <a:t>“</a:t>
            </a:r>
            <a:r>
              <a:rPr lang="ja-JP" altLang="en-US" sz="1400" dirty="0">
                <a:latin typeface="游ゴシック"/>
                <a:ea typeface="游ゴシック"/>
              </a:rPr>
              <a:t>身体にフィットしたタイトなショートパンツ</a:t>
            </a:r>
            <a:r>
              <a:rPr lang="en-US" sz="1400" dirty="0">
                <a:latin typeface="游ゴシック"/>
                <a:ea typeface="游ゴシック"/>
              </a:rPr>
              <a:t> "</a:t>
            </a:r>
            <a:r>
              <a:rPr lang="ja-JP" altLang="en-US" sz="1400" dirty="0">
                <a:latin typeface="游ゴシック"/>
                <a:ea typeface="游ゴシック"/>
              </a:rPr>
              <a:t>と</a:t>
            </a:r>
            <a:r>
              <a:rPr lang="en-US" sz="1400" dirty="0">
                <a:latin typeface="游ゴシック"/>
                <a:ea typeface="游ゴシック"/>
              </a:rPr>
              <a:t> "</a:t>
            </a:r>
            <a:r>
              <a:rPr lang="ja-JP" altLang="en-US" sz="1400" dirty="0">
                <a:latin typeface="游ゴシック"/>
                <a:ea typeface="游ゴシック"/>
              </a:rPr>
              <a:t>身体にフィットしたタンクトップ</a:t>
            </a:r>
            <a:r>
              <a:rPr lang="en-US" sz="1400" dirty="0">
                <a:latin typeface="游ゴシック"/>
                <a:ea typeface="游ゴシック"/>
              </a:rPr>
              <a:t> "</a:t>
            </a:r>
            <a:r>
              <a:rPr lang="ja-JP" altLang="en-US" sz="1400" dirty="0">
                <a:latin typeface="游ゴシック"/>
                <a:ea typeface="游ゴシック"/>
              </a:rPr>
              <a:t>は着用しなければならない。</a:t>
            </a:r>
            <a:endParaRPr lang="en-US" altLang="ja-JP" sz="1400" dirty="0">
              <a:latin typeface="游ゴシック"/>
              <a:ea typeface="游ゴシック"/>
            </a:endParaRPr>
          </a:p>
          <a:p>
            <a:pPr>
              <a:lnSpc>
                <a:spcPct val="120000"/>
              </a:lnSpc>
            </a:pPr>
            <a:r>
              <a:rPr lang="ja-JP" altLang="en-US" sz="1400" dirty="0">
                <a:latin typeface="游ゴシック"/>
                <a:ea typeface="游ゴシック"/>
              </a:rPr>
              <a:t>そして記憶に留めておいてほしいことは、男子</a:t>
            </a:r>
            <a:r>
              <a:rPr lang="ja-JP" altLang="en-US" sz="1400">
                <a:latin typeface="游ゴシック"/>
                <a:ea typeface="游ゴシック"/>
              </a:rPr>
              <a:t>や男性に</a:t>
            </a:r>
            <a:r>
              <a:rPr lang="ja-JP" altLang="en-US" sz="1400" dirty="0">
                <a:latin typeface="游ゴシック"/>
                <a:ea typeface="游ゴシック"/>
              </a:rPr>
              <a:t>は</a:t>
            </a:r>
            <a:r>
              <a:rPr lang="en-US" sz="1400" dirty="0">
                <a:latin typeface="游ゴシック"/>
                <a:ea typeface="游ゴシック"/>
              </a:rPr>
              <a:t> “</a:t>
            </a:r>
            <a:r>
              <a:rPr lang="ja-JP" altLang="en-US" sz="1400">
                <a:latin typeface="游ゴシック"/>
                <a:ea typeface="游ゴシック"/>
              </a:rPr>
              <a:t>身体にぴったり</a:t>
            </a:r>
            <a:r>
              <a:rPr lang="ja-JP" altLang="en-US" sz="1400" dirty="0">
                <a:latin typeface="游ゴシック"/>
                <a:ea typeface="游ゴシック"/>
              </a:rPr>
              <a:t>と</a:t>
            </a:r>
            <a:r>
              <a:rPr lang="ja-JP" altLang="en-US" sz="1400">
                <a:latin typeface="游ゴシック"/>
                <a:ea typeface="游ゴシック"/>
              </a:rPr>
              <a:t>した</a:t>
            </a:r>
            <a:r>
              <a:rPr lang="en-US" sz="1400" dirty="0">
                <a:latin typeface="游ゴシック"/>
                <a:ea typeface="游ゴシック"/>
              </a:rPr>
              <a:t> ”</a:t>
            </a:r>
            <a:r>
              <a:rPr lang="ja-JP" altLang="en-US" sz="1400" strike="sngStrike">
                <a:latin typeface="游ゴシック"/>
                <a:ea typeface="游ゴシック"/>
              </a:rPr>
              <a:t> </a:t>
            </a:r>
            <a:r>
              <a:rPr lang="ja-JP" altLang="en-US" sz="1400">
                <a:latin typeface="游ゴシック"/>
                <a:ea typeface="游ゴシック"/>
              </a:rPr>
              <a:t>ユニフォームの着用を</a:t>
            </a:r>
            <a:r>
              <a:rPr lang="ja-JP" altLang="en-US" sz="1400" dirty="0">
                <a:latin typeface="游ゴシック"/>
                <a:ea typeface="游ゴシック"/>
              </a:rPr>
              <a:t>求められていないのが現状である。</a:t>
            </a:r>
            <a:endParaRPr lang="en-US" sz="1400" dirty="0">
              <a:latin typeface="游ゴシック"/>
              <a:ea typeface="游ゴシック"/>
            </a:endParaRPr>
          </a:p>
        </p:txBody>
      </p:sp>
      <p:pic>
        <p:nvPicPr>
          <p:cNvPr id="6" name="Picture 5">
            <a:extLst>
              <a:ext uri="{FF2B5EF4-FFF2-40B4-BE49-F238E27FC236}">
                <a16:creationId xmlns:a16="http://schemas.microsoft.com/office/drawing/2014/main" id="{6C89C3D2-086B-4805-BFD0-2143878EDF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399135" y="2684018"/>
            <a:ext cx="4728443" cy="2941365"/>
          </a:xfrm>
          <a:prstGeom prst="rect">
            <a:avLst/>
          </a:prstGeom>
        </p:spPr>
      </p:pic>
      <p:sp>
        <p:nvSpPr>
          <p:cNvPr id="10" name="Content Placeholder 9">
            <a:extLst>
              <a:ext uri="{FF2B5EF4-FFF2-40B4-BE49-F238E27FC236}">
                <a16:creationId xmlns:a16="http://schemas.microsoft.com/office/drawing/2014/main" id="{F91F4D7B-A26A-437F-8ECE-7FE855E9D0A5}"/>
              </a:ext>
            </a:extLst>
          </p:cNvPr>
          <p:cNvSpPr>
            <a:spLocks noGrp="1"/>
          </p:cNvSpPr>
          <p:nvPr>
            <p:ph idx="1"/>
          </p:nvPr>
        </p:nvSpPr>
        <p:spPr>
          <a:xfrm>
            <a:off x="533400" y="1358455"/>
            <a:ext cx="10515600" cy="556192"/>
          </a:xfrm>
        </p:spPr>
        <p:txBody>
          <a:bodyPr vert="horz" lIns="91440" tIns="45720" rIns="91440" bIns="45720" rtlCol="0" anchor="t">
            <a:normAutofit/>
          </a:bodyPr>
          <a:lstStyle/>
          <a:p>
            <a:r>
              <a:rPr lang="ja-JP" altLang="en-US">
                <a:latin typeface="游ゴシック"/>
                <a:ea typeface="游ゴシック"/>
              </a:rPr>
              <a:t>「スポーツをするときの身体の声に耳を傾けよう」体験談</a:t>
            </a:r>
            <a:endParaRPr lang="en-US">
              <a:latin typeface="游ゴシック"/>
              <a:ea typeface="游ゴシック"/>
            </a:endParaRPr>
          </a:p>
        </p:txBody>
      </p:sp>
      <p:sp>
        <p:nvSpPr>
          <p:cNvPr id="12" name="Title 11">
            <a:extLst>
              <a:ext uri="{FF2B5EF4-FFF2-40B4-BE49-F238E27FC236}">
                <a16:creationId xmlns:a16="http://schemas.microsoft.com/office/drawing/2014/main" id="{7BA57A4B-4BC9-4C77-B8A3-E147E3AE675E}"/>
              </a:ext>
            </a:extLst>
          </p:cNvPr>
          <p:cNvSpPr>
            <a:spLocks noGrp="1"/>
          </p:cNvSpPr>
          <p:nvPr>
            <p:ph type="title"/>
          </p:nvPr>
        </p:nvSpPr>
        <p:spPr>
          <a:xfrm>
            <a:off x="709863" y="232880"/>
            <a:ext cx="10515600" cy="1325563"/>
          </a:xfrm>
        </p:spPr>
        <p:txBody>
          <a:bodyPr/>
          <a:lstStyle/>
          <a:p>
            <a:r>
              <a:rPr lang="ja-JP" altLang="en-US">
                <a:latin typeface="游ゴシック"/>
                <a:ea typeface="游ゴシック"/>
              </a:rPr>
              <a:t>学びたいスキル</a:t>
            </a:r>
            <a:endParaRPr lang="en-US">
              <a:latin typeface="游ゴシック"/>
              <a:ea typeface="游ゴシック"/>
            </a:endParaRPr>
          </a:p>
        </p:txBody>
      </p:sp>
      <p:sp>
        <p:nvSpPr>
          <p:cNvPr id="2" name="スライド番号プレースホルダー 1">
            <a:extLst>
              <a:ext uri="{FF2B5EF4-FFF2-40B4-BE49-F238E27FC236}">
                <a16:creationId xmlns:a16="http://schemas.microsoft.com/office/drawing/2014/main" id="{E377B02F-DCC8-A644-24C5-6B045F4C32FA}"/>
              </a:ext>
            </a:extLst>
          </p:cNvPr>
          <p:cNvSpPr>
            <a:spLocks noGrp="1"/>
          </p:cNvSpPr>
          <p:nvPr>
            <p:ph type="sldNum" sz="quarter" idx="4"/>
          </p:nvPr>
        </p:nvSpPr>
        <p:spPr/>
        <p:txBody>
          <a:bodyPr/>
          <a:lstStyle/>
          <a:p>
            <a:fld id="{80A2B4B0-9491-B04B-970C-96F3FD69134F}" type="slidenum">
              <a:rPr lang="en-US" smtClean="0"/>
              <a:pPr/>
              <a:t>19</a:t>
            </a:fld>
            <a:endParaRPr lang="en-US"/>
          </a:p>
        </p:txBody>
      </p:sp>
    </p:spTree>
    <p:extLst>
      <p:ext uri="{BB962C8B-B14F-4D97-AF65-F5344CB8AC3E}">
        <p14:creationId xmlns:p14="http://schemas.microsoft.com/office/powerpoint/2010/main" val="607798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BEABF-9BE0-3148-93F4-42090ED12881}"/>
              </a:ext>
            </a:extLst>
          </p:cNvPr>
          <p:cNvSpPr>
            <a:spLocks noGrp="1"/>
          </p:cNvSpPr>
          <p:nvPr>
            <p:ph type="title"/>
          </p:nvPr>
        </p:nvSpPr>
        <p:spPr/>
        <p:txBody>
          <a:bodyPr/>
          <a:lstStyle/>
          <a:p>
            <a:pPr marL="0" indent="0">
              <a:buNone/>
            </a:pPr>
            <a:r>
              <a:rPr lang="ja-JP" altLang="en-GB" sz="7200" b="1">
                <a:solidFill>
                  <a:srgbClr val="FFFFFF"/>
                </a:solidFill>
                <a:latin typeface="游ゴシック"/>
                <a:ea typeface="游ゴシック"/>
              </a:rPr>
              <a:t>スポーツ</a:t>
            </a:r>
            <a:r>
              <a:rPr lang="ja-JP" altLang="en-US" sz="7200" b="1">
                <a:latin typeface="游ゴシック"/>
                <a:ea typeface="游ゴシック"/>
              </a:rPr>
              <a:t>に</a:t>
            </a:r>
            <a:r>
              <a:rPr lang="ja-JP" altLang="en-US" sz="7200" b="1" dirty="0">
                <a:latin typeface="游ゴシック"/>
                <a:ea typeface="游ゴシック"/>
              </a:rPr>
              <a:t>おける</a:t>
            </a:r>
            <a:br>
              <a:rPr lang="en-US" altLang="ja-JP" sz="7200" b="1" dirty="0">
                <a:solidFill>
                  <a:srgbClr val="FFFFFF"/>
                </a:solidFill>
                <a:latin typeface="游ゴシック"/>
                <a:ea typeface="游ゴシック"/>
              </a:rPr>
            </a:br>
            <a:r>
              <a:rPr lang="ja-JP" altLang="en-GB" sz="7200" b="1" dirty="0">
                <a:solidFill>
                  <a:srgbClr val="FFFFFF"/>
                </a:solidFill>
                <a:latin typeface="游ゴシック"/>
                <a:ea typeface="游ゴシック"/>
              </a:rPr>
              <a:t>ボディトーク</a:t>
            </a:r>
          </a:p>
        </p:txBody>
      </p:sp>
      <p:sp>
        <p:nvSpPr>
          <p:cNvPr id="4" name="Subtitle 3">
            <a:extLst>
              <a:ext uri="{FF2B5EF4-FFF2-40B4-BE49-F238E27FC236}">
                <a16:creationId xmlns:a16="http://schemas.microsoft.com/office/drawing/2014/main" id="{95884702-9724-3E96-E0B2-5306342A0983}"/>
              </a:ext>
            </a:extLst>
          </p:cNvPr>
          <p:cNvSpPr>
            <a:spLocks noGrp="1"/>
          </p:cNvSpPr>
          <p:nvPr>
            <p:ph type="subTitle" idx="1"/>
          </p:nvPr>
        </p:nvSpPr>
        <p:spPr>
          <a:xfrm>
            <a:off x="8740722" y="3709358"/>
            <a:ext cx="1640203" cy="1287964"/>
          </a:xfrm>
        </p:spPr>
        <p:txBody>
          <a:bodyPr/>
          <a:lstStyle/>
          <a:p>
            <a:r>
              <a:rPr lang="ja-JP" altLang="en-US"/>
              <a:t>セッション</a:t>
            </a:r>
            <a:endParaRPr lang="nl-NL"/>
          </a:p>
        </p:txBody>
      </p:sp>
      <p:pic>
        <p:nvPicPr>
          <p:cNvPr id="7" name="Picture 6">
            <a:extLst>
              <a:ext uri="{FF2B5EF4-FFF2-40B4-BE49-F238E27FC236}">
                <a16:creationId xmlns:a16="http://schemas.microsoft.com/office/drawing/2014/main" id="{260E66C9-2F05-1757-93EB-1B1489454A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37983" y="4353340"/>
            <a:ext cx="1342942" cy="1077152"/>
          </a:xfrm>
          <a:prstGeom prst="rect">
            <a:avLst/>
          </a:prstGeom>
        </p:spPr>
      </p:pic>
      <p:sp>
        <p:nvSpPr>
          <p:cNvPr id="3" name="スライド番号プレースホルダー 2">
            <a:extLst>
              <a:ext uri="{FF2B5EF4-FFF2-40B4-BE49-F238E27FC236}">
                <a16:creationId xmlns:a16="http://schemas.microsoft.com/office/drawing/2014/main" id="{6FF6C5D5-9708-2C19-F7EE-141AAEECC0C2}"/>
              </a:ext>
            </a:extLst>
          </p:cNvPr>
          <p:cNvSpPr>
            <a:spLocks noGrp="1"/>
          </p:cNvSpPr>
          <p:nvPr>
            <p:ph type="sldNum" sz="quarter" idx="4"/>
          </p:nvPr>
        </p:nvSpPr>
        <p:spPr/>
        <p:txBody>
          <a:bodyPr/>
          <a:lstStyle/>
          <a:p>
            <a:fld id="{80A2B4B0-9491-B04B-970C-96F3FD69134F}" type="slidenum">
              <a:rPr lang="en-US" smtClean="0">
                <a:solidFill>
                  <a:srgbClr val="671A71"/>
                </a:solidFill>
              </a:rPr>
              <a:pPr/>
              <a:t>2</a:t>
            </a:fld>
            <a:endParaRPr lang="en-US" dirty="0">
              <a:solidFill>
                <a:srgbClr val="671A71"/>
              </a:solidFill>
            </a:endParaRPr>
          </a:p>
        </p:txBody>
      </p:sp>
    </p:spTree>
    <p:extLst>
      <p:ext uri="{BB962C8B-B14F-4D97-AF65-F5344CB8AC3E}">
        <p14:creationId xmlns:p14="http://schemas.microsoft.com/office/powerpoint/2010/main" val="17992759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577D7-0DED-C143-91F9-4508627780DF}"/>
              </a:ext>
            </a:extLst>
          </p:cNvPr>
          <p:cNvSpPr>
            <a:spLocks noGrp="1"/>
          </p:cNvSpPr>
          <p:nvPr>
            <p:ph type="title"/>
          </p:nvPr>
        </p:nvSpPr>
        <p:spPr>
          <a:xfrm>
            <a:off x="832767" y="713968"/>
            <a:ext cx="10515600" cy="1399131"/>
          </a:xfrm>
        </p:spPr>
        <p:txBody>
          <a:bodyPr/>
          <a:lstStyle/>
          <a:p>
            <a:r>
              <a:rPr lang="ja-JP" altLang="en-US">
                <a:latin typeface="游ゴシック"/>
                <a:ea typeface="游ゴシック"/>
              </a:rPr>
              <a:t>最終スコア</a:t>
            </a:r>
            <a:br>
              <a:rPr lang="en-US" altLang="ja-JP">
                <a:latin typeface="游ゴシック"/>
                <a:ea typeface="+mn-ea"/>
              </a:rPr>
            </a:br>
            <a:r>
              <a:rPr lang="ja-JP" altLang="en-US">
                <a:latin typeface="游ゴシック"/>
                <a:ea typeface="游ゴシック"/>
              </a:rPr>
              <a:t>（ふりかえり）</a:t>
            </a:r>
            <a:endParaRPr lang="en-US">
              <a:latin typeface="游ゴシック"/>
              <a:ea typeface="游ゴシック"/>
            </a:endParaRPr>
          </a:p>
        </p:txBody>
      </p:sp>
      <p:sp>
        <p:nvSpPr>
          <p:cNvPr id="3" name="Snip Single Corner of Rectangle 4">
            <a:extLst>
              <a:ext uri="{FF2B5EF4-FFF2-40B4-BE49-F238E27FC236}">
                <a16:creationId xmlns:a16="http://schemas.microsoft.com/office/drawing/2014/main" id="{2D901C5B-9CC1-8541-8EB5-21739AE9117B}"/>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4" name="Chord 3">
            <a:extLst>
              <a:ext uri="{FF2B5EF4-FFF2-40B4-BE49-F238E27FC236}">
                <a16:creationId xmlns:a16="http://schemas.microsoft.com/office/drawing/2014/main" id="{517E52B7-B42C-254B-8223-8FD38844AA3B}"/>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6A0E6"/>
              </a:solidFill>
              <a:latin typeface="Century Gothic" panose="020B0502020202020204" pitchFamily="34" charset="0"/>
            </a:endParaRPr>
          </a:p>
        </p:txBody>
      </p:sp>
      <p:pic>
        <p:nvPicPr>
          <p:cNvPr id="5" name="Picture 4">
            <a:extLst>
              <a:ext uri="{FF2B5EF4-FFF2-40B4-BE49-F238E27FC236}">
                <a16:creationId xmlns:a16="http://schemas.microsoft.com/office/drawing/2014/main" id="{041E25B7-E058-7848-9242-95C2DBBEB5E8}"/>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6" name="Right Triangle 5">
            <a:extLst>
              <a:ext uri="{FF2B5EF4-FFF2-40B4-BE49-F238E27FC236}">
                <a16:creationId xmlns:a16="http://schemas.microsoft.com/office/drawing/2014/main" id="{8FDDAB42-F907-4447-908C-E056BBF236EC}"/>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7" name="スライド番号プレースホルダー 6">
            <a:extLst>
              <a:ext uri="{FF2B5EF4-FFF2-40B4-BE49-F238E27FC236}">
                <a16:creationId xmlns:a16="http://schemas.microsoft.com/office/drawing/2014/main" id="{937EC89B-AC98-E9AC-A48F-82E105C561E8}"/>
              </a:ext>
            </a:extLst>
          </p:cNvPr>
          <p:cNvSpPr>
            <a:spLocks noGrp="1"/>
          </p:cNvSpPr>
          <p:nvPr>
            <p:ph type="sldNum" sz="quarter" idx="4"/>
          </p:nvPr>
        </p:nvSpPr>
        <p:spPr/>
        <p:txBody>
          <a:bodyPr/>
          <a:lstStyle/>
          <a:p>
            <a:fld id="{80A2B4B0-9491-B04B-970C-96F3FD69134F}" type="slidenum">
              <a:rPr lang="en-US" smtClean="0"/>
              <a:pPr/>
              <a:t>20</a:t>
            </a:fld>
            <a:endParaRPr lang="en-US"/>
          </a:p>
        </p:txBody>
      </p:sp>
    </p:spTree>
    <p:extLst>
      <p:ext uri="{BB962C8B-B14F-4D97-AF65-F5344CB8AC3E}">
        <p14:creationId xmlns:p14="http://schemas.microsoft.com/office/powerpoint/2010/main" val="1697077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E4D9EB-B0B5-8735-1815-CE6D7249C891}"/>
              </a:ext>
            </a:extLst>
          </p:cNvPr>
          <p:cNvPicPr>
            <a:picLocks noChangeAspect="1"/>
          </p:cNvPicPr>
          <p:nvPr/>
        </p:nvPicPr>
        <p:blipFill>
          <a:blip r:embed="rId2"/>
          <a:stretch>
            <a:fillRect/>
          </a:stretch>
        </p:blipFill>
        <p:spPr>
          <a:xfrm>
            <a:off x="0" y="21166"/>
            <a:ext cx="12192000" cy="6815667"/>
          </a:xfrm>
          <a:prstGeom prst="rect">
            <a:avLst/>
          </a:prstGeom>
        </p:spPr>
      </p:pic>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a:xfrm>
            <a:off x="400674" y="327256"/>
            <a:ext cx="10515600" cy="1325563"/>
          </a:xfrm>
          <a:solidFill>
            <a:schemeClr val="bg1"/>
          </a:solidFill>
        </p:spPr>
        <p:txBody>
          <a:bodyPr/>
          <a:lstStyle/>
          <a:p>
            <a:r>
              <a:rPr lang="ja-JP" altLang="en-US">
                <a:latin typeface="+mn-ea"/>
                <a:ea typeface="+mn-ea"/>
              </a:rPr>
              <a:t>最終スコア</a:t>
            </a: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533400" y="1533957"/>
            <a:ext cx="10515600" cy="556192"/>
          </a:xfrm>
          <a:solidFill>
            <a:schemeClr val="bg1"/>
          </a:solidFill>
        </p:spPr>
        <p:txBody>
          <a:bodyPr vert="horz" lIns="91440" tIns="45720" rIns="91440" bIns="45720" rtlCol="0" anchor="t">
            <a:normAutofit/>
          </a:bodyPr>
          <a:lstStyle/>
          <a:p>
            <a:r>
              <a:rPr lang="ja-JP" altLang="en-US">
                <a:latin typeface="+mn-ea"/>
              </a:rPr>
              <a:t>３ステップ・センスチェック</a:t>
            </a:r>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1125491" y="2527479"/>
            <a:ext cx="7451397" cy="351328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en-US" altLang="ja-JP" sz="2000" b="1" dirty="0">
                <a:latin typeface="游ゴシック"/>
                <a:ea typeface="游ゴシック"/>
              </a:rPr>
              <a:t>Slow-down</a:t>
            </a:r>
            <a:r>
              <a:rPr lang="ja-JP" altLang="en-US" sz="2000" b="1" dirty="0">
                <a:latin typeface="游ゴシック"/>
                <a:ea typeface="游ゴシック"/>
              </a:rPr>
              <a:t>（</a:t>
            </a:r>
            <a:r>
              <a:rPr lang="ja-JP" altLang="ja-JP" sz="1400" b="1" dirty="0">
                <a:latin typeface="游ゴシック"/>
                <a:ea typeface="游ゴシック"/>
              </a:rPr>
              <a:t>気持ち</a:t>
            </a:r>
            <a:r>
              <a:rPr lang="ja-JP" altLang="ja-JP" sz="1400" b="1">
                <a:latin typeface="游ゴシック"/>
                <a:ea typeface="游ゴシック"/>
              </a:rPr>
              <a:t>を落ち着</a:t>
            </a:r>
            <a:r>
              <a:rPr lang="ja-JP" altLang="ja-JP" sz="1400">
                <a:latin typeface="游ゴシック"/>
                <a:ea typeface="游ゴシック"/>
              </a:rPr>
              <a:t>かせる</a:t>
            </a:r>
            <a:r>
              <a:rPr lang="ja-JP" altLang="en-US" sz="2000" b="1">
                <a:latin typeface="游ゴシック"/>
                <a:ea typeface="游ゴシック"/>
              </a:rPr>
              <a:t>）</a:t>
            </a:r>
            <a:endParaRPr lang="ja-JP" altLang="ja-JP" sz="2000" dirty="0">
              <a:latin typeface="游ゴシック"/>
              <a:ea typeface="游ゴシック"/>
            </a:endParaRPr>
          </a:p>
          <a:p>
            <a:pPr marL="171450" indent="-171450">
              <a:lnSpc>
                <a:spcPct val="120000"/>
              </a:lnSpc>
              <a:buFont typeface="Arial"/>
              <a:buChar char="•"/>
            </a:pPr>
            <a:r>
              <a:rPr lang="ja-JP" altLang="ja-JP" sz="1100" dirty="0">
                <a:latin typeface="游ゴシック"/>
                <a:ea typeface="游ゴシック"/>
              </a:rPr>
              <a:t>一息ついて</a:t>
            </a:r>
            <a:r>
              <a:rPr lang="ja-JP" altLang="es-ES" sz="1100" dirty="0">
                <a:latin typeface="游ゴシック"/>
                <a:ea typeface="游ゴシック"/>
              </a:rPr>
              <a:t>、</a:t>
            </a:r>
            <a:r>
              <a:rPr lang="es-ES" altLang="ja-JP" sz="1100" b="1" u="sng" dirty="0">
                <a:latin typeface="游ゴシック"/>
                <a:ea typeface="游ゴシック"/>
              </a:rPr>
              <a:t>3</a:t>
            </a:r>
            <a:r>
              <a:rPr lang="ja-JP" altLang="es-ES" sz="1100" b="1" u="sng" dirty="0">
                <a:latin typeface="游ゴシック"/>
                <a:ea typeface="游ゴシック"/>
              </a:rPr>
              <a:t>回深呼吸</a:t>
            </a:r>
            <a:r>
              <a:rPr lang="ja-JP" altLang="es-ES" sz="1100" dirty="0">
                <a:latin typeface="游ゴシック"/>
                <a:ea typeface="游ゴシック"/>
              </a:rPr>
              <a:t>をしてください。</a:t>
            </a:r>
            <a:endParaRPr lang="ja-JP" altLang="ja-JP" sz="1100" dirty="0">
              <a:latin typeface="游ゴシック"/>
              <a:ea typeface="游ゴシック"/>
            </a:endParaRPr>
          </a:p>
          <a:p>
            <a:pPr marL="171450" indent="-171450">
              <a:lnSpc>
                <a:spcPct val="120000"/>
              </a:lnSpc>
              <a:buFont typeface="Arial"/>
              <a:buChar char="•"/>
            </a:pPr>
            <a:r>
              <a:rPr lang="ja-JP" altLang="ja-JP" sz="1100" dirty="0">
                <a:latin typeface="游ゴシック"/>
                <a:ea typeface="游ゴシック"/>
              </a:rPr>
              <a:t>目を閉じても大丈夫です。</a:t>
            </a:r>
            <a:endParaRPr lang="ja-JP" altLang="ja-JP" sz="1100" spc="0" dirty="0">
              <a:latin typeface="游ゴシック"/>
              <a:ea typeface="游ゴシック"/>
            </a:endParaRPr>
          </a:p>
          <a:p>
            <a:pPr>
              <a:lnSpc>
                <a:spcPct val="120000"/>
              </a:lnSpc>
            </a:pPr>
            <a:endParaRPr lang="en-US" altLang="ja-JP" sz="1400" b="1" dirty="0">
              <a:latin typeface="游ゴシック"/>
              <a:ea typeface="游ゴシック"/>
            </a:endParaRPr>
          </a:p>
          <a:p>
            <a:pPr>
              <a:lnSpc>
                <a:spcPct val="120000"/>
              </a:lnSpc>
            </a:pPr>
            <a:r>
              <a:rPr lang="en-US" altLang="ja-JP" sz="2000" b="1" dirty="0">
                <a:latin typeface="游ゴシック"/>
                <a:ea typeface="游ゴシック"/>
              </a:rPr>
              <a:t>Check-in</a:t>
            </a:r>
            <a:r>
              <a:rPr lang="ja-JP" altLang="en-US" sz="2000" b="1" dirty="0">
                <a:latin typeface="游ゴシック"/>
                <a:ea typeface="游ゴシック"/>
              </a:rPr>
              <a:t>（</a:t>
            </a:r>
            <a:r>
              <a:rPr lang="ja-JP" altLang="ja-JP" sz="1400" b="1" dirty="0">
                <a:latin typeface="游ゴシック"/>
                <a:ea typeface="游ゴシック"/>
              </a:rPr>
              <a:t>自分の身体とつながる</a:t>
            </a:r>
            <a:r>
              <a:rPr lang="ja-JP" altLang="en-US" sz="2000" b="1" dirty="0">
                <a:latin typeface="游ゴシック"/>
                <a:ea typeface="游ゴシック"/>
              </a:rPr>
              <a:t>）</a:t>
            </a:r>
            <a:endParaRPr lang="ja-JP" altLang="ja-JP" sz="2000" b="1" dirty="0">
              <a:latin typeface="游ゴシック"/>
              <a:ea typeface="游ゴシック"/>
            </a:endParaRPr>
          </a:p>
          <a:p>
            <a:pPr marL="171450" indent="-171450">
              <a:lnSpc>
                <a:spcPct val="120000"/>
              </a:lnSpc>
              <a:buFont typeface="Arial"/>
              <a:buChar char="•"/>
            </a:pPr>
            <a:r>
              <a:rPr lang="ja-JP" altLang="ja-JP" sz="1100" b="1" u="sng" dirty="0">
                <a:latin typeface="游ゴシック"/>
                <a:ea typeface="游ゴシック"/>
              </a:rPr>
              <a:t>頭の先からつま先まで</a:t>
            </a:r>
            <a:r>
              <a:rPr lang="ja-JP" altLang="ja-JP" sz="1100" dirty="0">
                <a:latin typeface="游ゴシック"/>
                <a:ea typeface="游ゴシック"/>
              </a:rPr>
              <a:t>、自分の身体の</a:t>
            </a:r>
            <a:r>
              <a:rPr lang="ja-JP" altLang="ja-JP" sz="1100" b="1" u="sng" dirty="0">
                <a:latin typeface="游ゴシック"/>
                <a:ea typeface="游ゴシック"/>
              </a:rPr>
              <a:t>状態を確認しましょう</a:t>
            </a:r>
            <a:r>
              <a:rPr lang="ja-JP" altLang="ja-JP" sz="1100" u="sng" dirty="0">
                <a:latin typeface="游ゴシック"/>
                <a:ea typeface="游ゴシック"/>
              </a:rPr>
              <a:t>。</a:t>
            </a:r>
          </a:p>
          <a:p>
            <a:pPr marL="171450" indent="-171450">
              <a:lnSpc>
                <a:spcPct val="120000"/>
              </a:lnSpc>
              <a:buFont typeface="Arial"/>
              <a:buChar char="•"/>
            </a:pPr>
            <a:r>
              <a:rPr lang="ja-JP" altLang="en-US" sz="1100" dirty="0">
                <a:latin typeface="游ゴシック"/>
                <a:ea typeface="游ゴシック"/>
              </a:rPr>
              <a:t>あなたの身体が何を感じているのかに注意を払いましょう。</a:t>
            </a:r>
            <a:r>
              <a:rPr lang="ja-JP" altLang="ja-JP" sz="1100" b="1" u="sng" dirty="0">
                <a:latin typeface="游ゴシック"/>
                <a:ea typeface="游ゴシック"/>
              </a:rPr>
              <a:t>どのようなことを感じています</a:t>
            </a:r>
            <a:r>
              <a:rPr lang="ja-JP" altLang="en-US" sz="1100" b="1" u="sng" dirty="0">
                <a:latin typeface="游ゴシック"/>
                <a:ea typeface="游ゴシック"/>
              </a:rPr>
              <a:t>か</a:t>
            </a:r>
            <a:r>
              <a:rPr lang="ja-JP" altLang="ja-JP" sz="1100" b="1" u="sng" dirty="0">
                <a:latin typeface="游ゴシック"/>
                <a:ea typeface="游ゴシック"/>
              </a:rPr>
              <a:t>？</a:t>
            </a:r>
          </a:p>
          <a:p>
            <a:pPr marL="171450" indent="-171450">
              <a:lnSpc>
                <a:spcPct val="120000"/>
              </a:lnSpc>
              <a:buFont typeface="Arial"/>
              <a:buChar char="•"/>
            </a:pPr>
            <a:r>
              <a:rPr lang="ja-JP" altLang="ja-JP" sz="1100" b="1" u="sng" dirty="0">
                <a:latin typeface="游ゴシック"/>
                <a:ea typeface="游ゴシック"/>
              </a:rPr>
              <a:t>身体が欲しているもの</a:t>
            </a:r>
            <a:r>
              <a:rPr lang="ja-JP" altLang="ja-JP" sz="1100" dirty="0">
                <a:latin typeface="游ゴシック"/>
                <a:ea typeface="游ゴシック"/>
              </a:rPr>
              <a:t>はありますか？</a:t>
            </a:r>
            <a:endParaRPr lang="en-US" altLang="ja-JP" sz="1100" dirty="0">
              <a:latin typeface="游ゴシック"/>
              <a:ea typeface="游ゴシック"/>
            </a:endParaRPr>
          </a:p>
          <a:p>
            <a:pPr>
              <a:lnSpc>
                <a:spcPct val="120000"/>
              </a:lnSpc>
            </a:pPr>
            <a:r>
              <a:rPr lang="ja-JP" altLang="en-US" sz="1100" dirty="0">
                <a:latin typeface="游ゴシック"/>
                <a:ea typeface="游ゴシック"/>
              </a:rPr>
              <a:t>　たとえば、ウォームアップが</a:t>
            </a:r>
            <a:r>
              <a:rPr lang="ja-JP" altLang="en-US" sz="1100">
                <a:latin typeface="游ゴシック"/>
                <a:ea typeface="游ゴシック"/>
              </a:rPr>
              <a:t>必要やおやつ</a:t>
            </a:r>
            <a:r>
              <a:rPr lang="ja-JP" altLang="en-US" sz="1100" dirty="0">
                <a:latin typeface="游ゴシック"/>
                <a:ea typeface="游ゴシック"/>
              </a:rPr>
              <a:t>がほしいなど。</a:t>
            </a:r>
            <a:endParaRPr lang="en-US" altLang="ja-JP" sz="1100" dirty="0">
              <a:latin typeface="游ゴシック"/>
              <a:ea typeface="游ゴシック"/>
            </a:endParaRPr>
          </a:p>
          <a:p>
            <a:pPr>
              <a:lnSpc>
                <a:spcPct val="120000"/>
              </a:lnSpc>
            </a:pPr>
            <a:endParaRPr lang="en-US" altLang="ja-JP" sz="1100" b="1" dirty="0">
              <a:latin typeface="游ゴシック"/>
              <a:ea typeface="游ゴシック"/>
            </a:endParaRPr>
          </a:p>
          <a:p>
            <a:pPr>
              <a:lnSpc>
                <a:spcPct val="120000"/>
              </a:lnSpc>
            </a:pPr>
            <a:r>
              <a:rPr lang="en-US" altLang="ja-JP" sz="2000" b="1" dirty="0">
                <a:latin typeface="游ゴシック"/>
                <a:ea typeface="游ゴシック"/>
              </a:rPr>
              <a:t>Move-forward</a:t>
            </a:r>
            <a:r>
              <a:rPr lang="ja-JP" altLang="en-US" sz="2000" b="1" dirty="0">
                <a:latin typeface="游ゴシック"/>
                <a:ea typeface="游ゴシック"/>
              </a:rPr>
              <a:t>（</a:t>
            </a:r>
            <a:r>
              <a:rPr lang="ja-JP" altLang="en-US" sz="1400" b="1" dirty="0">
                <a:latin typeface="游ゴシック"/>
                <a:ea typeface="游ゴシック"/>
              </a:rPr>
              <a:t>身体の要求に応える</a:t>
            </a:r>
            <a:r>
              <a:rPr lang="ja-JP" altLang="en-US" sz="2000" b="1" dirty="0">
                <a:latin typeface="游ゴシック"/>
                <a:ea typeface="游ゴシック"/>
              </a:rPr>
              <a:t>）</a:t>
            </a:r>
          </a:p>
          <a:p>
            <a:pPr marL="171450" indent="-171450">
              <a:lnSpc>
                <a:spcPct val="120000"/>
              </a:lnSpc>
              <a:buFont typeface="Arial"/>
              <a:buChar char="•"/>
            </a:pPr>
            <a:r>
              <a:rPr lang="ja-JP" altLang="ja-JP" sz="1100" dirty="0">
                <a:latin typeface="游ゴシック"/>
                <a:ea typeface="游ゴシック"/>
              </a:rPr>
              <a:t>自分の身体の状態や感覚を確認できたら、その</a:t>
            </a:r>
            <a:r>
              <a:rPr lang="ja-JP" altLang="ja-JP" sz="1100" b="1" u="sng" dirty="0">
                <a:latin typeface="游ゴシック"/>
                <a:ea typeface="游ゴシック"/>
              </a:rPr>
              <a:t>身体のニーズ</a:t>
            </a:r>
            <a:r>
              <a:rPr lang="ja-JP" altLang="ja-JP" sz="1100" b="1" u="sng">
                <a:latin typeface="游ゴシック"/>
                <a:ea typeface="游ゴシック"/>
              </a:rPr>
              <a:t>に応え</a:t>
            </a:r>
            <a:r>
              <a:rPr lang="ja-JP" altLang="en-US" sz="1100" b="1" u="sng">
                <a:latin typeface="游ゴシック"/>
                <a:ea typeface="游ゴシック"/>
              </a:rPr>
              <a:t>ましょう</a:t>
            </a:r>
            <a:r>
              <a:rPr lang="ja-JP" altLang="en-US" sz="1100" b="1" u="sng" dirty="0">
                <a:latin typeface="游ゴシック"/>
                <a:ea typeface="游ゴシック"/>
              </a:rPr>
              <a:t>。</a:t>
            </a:r>
            <a:endParaRPr lang="ja-JP" altLang="ja-JP" sz="1100" b="1" u="sng" dirty="0">
              <a:latin typeface="游ゴシック"/>
              <a:ea typeface="游ゴシック"/>
            </a:endParaRPr>
          </a:p>
          <a:p>
            <a:pPr>
              <a:lnSpc>
                <a:spcPct val="120000"/>
              </a:lnSpc>
            </a:pPr>
            <a:r>
              <a:rPr lang="ja-JP" altLang="en-US" sz="1100" dirty="0">
                <a:latin typeface="游ゴシック"/>
                <a:ea typeface="游ゴシック"/>
              </a:rPr>
              <a:t>     たとえば、</a:t>
            </a:r>
            <a:r>
              <a:rPr lang="ja-JP" altLang="en-US" sz="1100" b="1" dirty="0">
                <a:latin typeface="游ゴシック"/>
                <a:ea typeface="游ゴシック"/>
              </a:rPr>
              <a:t>止まる。動く（</a:t>
            </a:r>
            <a:r>
              <a:rPr lang="ja-JP" altLang="en-US" sz="1100" b="1">
                <a:latin typeface="游ゴシック"/>
                <a:ea typeface="游ゴシック"/>
              </a:rPr>
              <a:t>例：</a:t>
            </a:r>
            <a:r>
              <a:rPr lang="ja-JP" altLang="en-US" sz="1100">
                <a:latin typeface="游ゴシック"/>
                <a:ea typeface="游ゴシック"/>
              </a:rPr>
              <a:t>ウォームアップ</a:t>
            </a:r>
            <a:r>
              <a:rPr lang="ja-JP" altLang="en-US" sz="1100" b="1">
                <a:latin typeface="游ゴシック"/>
                <a:ea typeface="游ゴシック"/>
              </a:rPr>
              <a:t>に</a:t>
            </a:r>
            <a:r>
              <a:rPr lang="ja-JP" altLang="en-US" sz="1100" b="1" dirty="0">
                <a:latin typeface="游ゴシック"/>
                <a:ea typeface="游ゴシック"/>
              </a:rPr>
              <a:t>身体を大きく動かすストレッチをする。</a:t>
            </a:r>
            <a:r>
              <a:rPr lang="ja-JP" altLang="en-US" sz="1100" dirty="0">
                <a:latin typeface="游ゴシック"/>
                <a:ea typeface="游ゴシック"/>
              </a:rPr>
              <a:t>）</a:t>
            </a:r>
          </a:p>
          <a:p>
            <a:pPr>
              <a:lnSpc>
                <a:spcPct val="120000"/>
              </a:lnSpc>
            </a:pPr>
            <a:r>
              <a:rPr lang="ja-JP" altLang="ja-JP" sz="1100" dirty="0">
                <a:latin typeface="游ゴシック"/>
                <a:ea typeface="游ゴシック"/>
              </a:rPr>
              <a:t>    </a:t>
            </a:r>
            <a:r>
              <a:rPr lang="ja-JP" altLang="en-US" sz="1100" dirty="0">
                <a:latin typeface="游ゴシック"/>
                <a:ea typeface="游ゴシック"/>
              </a:rPr>
              <a:t> </a:t>
            </a:r>
            <a:r>
              <a:rPr lang="ja-JP" altLang="ja-JP" sz="1100" dirty="0">
                <a:latin typeface="游ゴシック"/>
                <a:ea typeface="游ゴシック"/>
              </a:rPr>
              <a:t>再度自分の身体の声に耳</a:t>
            </a:r>
            <a:r>
              <a:rPr lang="ja-JP" altLang="ja-JP" sz="1100">
                <a:latin typeface="游ゴシック"/>
                <a:ea typeface="游ゴシック"/>
              </a:rPr>
              <a:t>を傾け、</a:t>
            </a:r>
            <a:r>
              <a:rPr lang="ja-JP" altLang="ja-JP" sz="1100" dirty="0">
                <a:latin typeface="游ゴシック"/>
                <a:ea typeface="游ゴシック"/>
              </a:rPr>
              <a:t>身体のニーズに応える</a:t>
            </a:r>
            <a:r>
              <a:rPr lang="ja-JP" altLang="en-US" sz="1100" dirty="0">
                <a:latin typeface="游ゴシック"/>
                <a:ea typeface="游ゴシック"/>
              </a:rPr>
              <a:t>。</a:t>
            </a:r>
            <a:endParaRPr lang="ja-JP" altLang="ja-JP" sz="1100" dirty="0">
              <a:latin typeface="游ゴシック"/>
              <a:ea typeface="游ゴシック"/>
            </a:endParaRPr>
          </a:p>
        </p:txBody>
      </p:sp>
      <p:sp>
        <p:nvSpPr>
          <p:cNvPr id="5" name="スライド番号プレースホルダー 4">
            <a:extLst>
              <a:ext uri="{FF2B5EF4-FFF2-40B4-BE49-F238E27FC236}">
                <a16:creationId xmlns:a16="http://schemas.microsoft.com/office/drawing/2014/main" id="{F41BC292-1B02-C30F-7021-4B9AF6EA273F}"/>
              </a:ext>
            </a:extLst>
          </p:cNvPr>
          <p:cNvSpPr>
            <a:spLocks noGrp="1"/>
          </p:cNvSpPr>
          <p:nvPr>
            <p:ph type="sldNum" sz="quarter" idx="4"/>
          </p:nvPr>
        </p:nvSpPr>
        <p:spPr/>
        <p:txBody>
          <a:bodyPr/>
          <a:lstStyle/>
          <a:p>
            <a:fld id="{80A2B4B0-9491-B04B-970C-96F3FD69134F}" type="slidenum">
              <a:rPr lang="en-US" smtClean="0"/>
              <a:pPr/>
              <a:t>21</a:t>
            </a:fld>
            <a:endParaRPr lang="en-US"/>
          </a:p>
        </p:txBody>
      </p:sp>
    </p:spTree>
    <p:extLst>
      <p:ext uri="{BB962C8B-B14F-4D97-AF65-F5344CB8AC3E}">
        <p14:creationId xmlns:p14="http://schemas.microsoft.com/office/powerpoint/2010/main" val="3040030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7E2A-61E8-3842-950F-1C04026474AE}"/>
              </a:ext>
            </a:extLst>
          </p:cNvPr>
          <p:cNvSpPr>
            <a:spLocks noGrp="1"/>
          </p:cNvSpPr>
          <p:nvPr>
            <p:ph type="title"/>
          </p:nvPr>
        </p:nvSpPr>
        <p:spPr>
          <a:xfrm>
            <a:off x="276726" y="168997"/>
            <a:ext cx="10515600" cy="2864125"/>
          </a:xfrm>
        </p:spPr>
        <p:txBody>
          <a:bodyPr/>
          <a:lstStyle/>
          <a:p>
            <a:pPr marL="0" indent="0"/>
            <a:r>
              <a:rPr lang="ja-JP" altLang="en-US" sz="7200" b="1">
                <a:solidFill>
                  <a:srgbClr val="FFFFFF"/>
                </a:solidFill>
                <a:latin typeface="游ゴシック"/>
                <a:ea typeface="游ゴシック"/>
              </a:rPr>
              <a:t>スポーツをするときの</a:t>
            </a:r>
            <a:br>
              <a:rPr lang="en-US" altLang="ja-JP" sz="7200" b="1">
                <a:solidFill>
                  <a:srgbClr val="FFFFFF"/>
                </a:solidFill>
                <a:latin typeface="游ゴシック"/>
                <a:ea typeface="游ゴシック"/>
              </a:rPr>
            </a:br>
            <a:r>
              <a:rPr lang="ja-JP" altLang="en-US" sz="7200" b="1">
                <a:solidFill>
                  <a:srgbClr val="FFFFFF"/>
                </a:solidFill>
                <a:latin typeface="游ゴシック"/>
                <a:ea typeface="游ゴシック"/>
              </a:rPr>
              <a:t>身体の声に耳を傾けよう</a:t>
            </a:r>
            <a:endParaRPr lang="en-US"/>
          </a:p>
        </p:txBody>
      </p:sp>
      <p:sp>
        <p:nvSpPr>
          <p:cNvPr id="3" name="Subtitle 2">
            <a:extLst>
              <a:ext uri="{FF2B5EF4-FFF2-40B4-BE49-F238E27FC236}">
                <a16:creationId xmlns:a16="http://schemas.microsoft.com/office/drawing/2014/main" id="{F57AA4B0-9F93-8343-8C6B-F2302B072CC8}"/>
              </a:ext>
            </a:extLst>
          </p:cNvPr>
          <p:cNvSpPr>
            <a:spLocks noGrp="1"/>
          </p:cNvSpPr>
          <p:nvPr>
            <p:ph type="subTitle" idx="1"/>
          </p:nvPr>
        </p:nvSpPr>
        <p:spPr/>
        <p:txBody>
          <a:bodyPr/>
          <a:lstStyle/>
          <a:p>
            <a:r>
              <a:rPr lang="ja-JP" altLang="en-US"/>
              <a:t>セッション</a:t>
            </a:r>
            <a:endParaRPr lang="en-US"/>
          </a:p>
        </p:txBody>
      </p:sp>
      <p:pic>
        <p:nvPicPr>
          <p:cNvPr id="5" name="Picture 4">
            <a:extLst>
              <a:ext uri="{FF2B5EF4-FFF2-40B4-BE49-F238E27FC236}">
                <a16:creationId xmlns:a16="http://schemas.microsoft.com/office/drawing/2014/main" id="{E7D62FF8-8702-90D7-6239-817C332DCA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44610" y="4341671"/>
            <a:ext cx="1202634" cy="1025460"/>
          </a:xfrm>
          <a:prstGeom prst="rect">
            <a:avLst/>
          </a:prstGeom>
        </p:spPr>
      </p:pic>
      <p:sp>
        <p:nvSpPr>
          <p:cNvPr id="4" name="スライド番号プレースホルダー 3">
            <a:extLst>
              <a:ext uri="{FF2B5EF4-FFF2-40B4-BE49-F238E27FC236}">
                <a16:creationId xmlns:a16="http://schemas.microsoft.com/office/drawing/2014/main" id="{BD79F8D5-329E-BA9B-8251-47A30482F585}"/>
              </a:ext>
            </a:extLst>
          </p:cNvPr>
          <p:cNvSpPr>
            <a:spLocks noGrp="1"/>
          </p:cNvSpPr>
          <p:nvPr>
            <p:ph type="sldNum" sz="quarter" idx="4"/>
          </p:nvPr>
        </p:nvSpPr>
        <p:spPr/>
        <p:txBody>
          <a:bodyPr/>
          <a:lstStyle/>
          <a:p>
            <a:fld id="{80A2B4B0-9491-B04B-970C-96F3FD69134F}" type="slidenum">
              <a:rPr lang="en-US" smtClean="0"/>
              <a:pPr/>
              <a:t>22</a:t>
            </a:fld>
            <a:endParaRPr lang="en-US"/>
          </a:p>
        </p:txBody>
      </p:sp>
    </p:spTree>
    <p:extLst>
      <p:ext uri="{BB962C8B-B14F-4D97-AF65-F5344CB8AC3E}">
        <p14:creationId xmlns:p14="http://schemas.microsoft.com/office/powerpoint/2010/main" val="3325030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A292F358-8C0C-4D0C-BFCD-C7E8668B58BD}"/>
              </a:ext>
            </a:extLst>
          </p:cNvPr>
          <p:cNvSpPr/>
          <p:nvPr/>
        </p:nvSpPr>
        <p:spPr>
          <a:xfrm>
            <a:off x="828261" y="2415209"/>
            <a:ext cx="6705600" cy="3836504"/>
          </a:xfrm>
          <a:prstGeom prst="roundRect">
            <a:avLst>
              <a:gd name="adj" fmla="val 5786"/>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488B18D4-58A3-5747-BCE6-4F3ACF764CAA}"/>
              </a:ext>
            </a:extLst>
          </p:cNvPr>
          <p:cNvSpPr>
            <a:spLocks noGrp="1"/>
          </p:cNvSpPr>
          <p:nvPr>
            <p:ph type="title"/>
          </p:nvPr>
        </p:nvSpPr>
        <p:spPr>
          <a:xfrm>
            <a:off x="565484" y="340822"/>
            <a:ext cx="10515600" cy="1325563"/>
          </a:xfrm>
        </p:spPr>
        <p:txBody>
          <a:bodyPr/>
          <a:lstStyle/>
          <a:p>
            <a:r>
              <a:rPr lang="ja-JP" altLang="en-US" dirty="0">
                <a:latin typeface="游ゴシック"/>
                <a:ea typeface="游ゴシック"/>
              </a:rPr>
              <a:t>学びたい知識</a:t>
            </a:r>
            <a:r>
              <a:rPr lang="en-US" dirty="0">
                <a:latin typeface="游ゴシック"/>
                <a:ea typeface="游ゴシック"/>
              </a:rPr>
              <a:t>:</a:t>
            </a:r>
          </a:p>
        </p:txBody>
      </p:sp>
      <p:sp>
        <p:nvSpPr>
          <p:cNvPr id="3" name="Content Placeholder 2">
            <a:extLst>
              <a:ext uri="{FF2B5EF4-FFF2-40B4-BE49-F238E27FC236}">
                <a16:creationId xmlns:a16="http://schemas.microsoft.com/office/drawing/2014/main" id="{7E6A1327-7ABA-9944-A591-AEECC3CFA969}"/>
              </a:ext>
            </a:extLst>
          </p:cNvPr>
          <p:cNvSpPr>
            <a:spLocks noGrp="1"/>
          </p:cNvSpPr>
          <p:nvPr>
            <p:ph idx="1"/>
          </p:nvPr>
        </p:nvSpPr>
        <p:spPr>
          <a:xfrm>
            <a:off x="704849" y="1506877"/>
            <a:ext cx="10215813" cy="556192"/>
          </a:xfrm>
        </p:spPr>
        <p:txBody>
          <a:bodyPr vert="horz" lIns="91440" tIns="45720" rIns="91440" bIns="45720" rtlCol="0" anchor="t">
            <a:normAutofit/>
          </a:bodyPr>
          <a:lstStyle/>
          <a:p>
            <a:r>
              <a:rPr lang="ja-JP" altLang="en-GB">
                <a:latin typeface="+mn-ea"/>
              </a:rPr>
              <a:t>スポーツ</a:t>
            </a:r>
            <a:r>
              <a:rPr lang="ja-JP" altLang="en-US">
                <a:latin typeface="+mn-ea"/>
              </a:rPr>
              <a:t>に</a:t>
            </a:r>
            <a:r>
              <a:rPr lang="ja-JP" altLang="en-US" dirty="0">
                <a:latin typeface="+mn-ea"/>
              </a:rPr>
              <a:t>おける</a:t>
            </a:r>
            <a:r>
              <a:rPr lang="ja-JP" altLang="en-GB" dirty="0">
                <a:latin typeface="+mn-ea"/>
              </a:rPr>
              <a:t>ボディトーク</a:t>
            </a:r>
            <a:r>
              <a:rPr lang="ja-JP" altLang="en-US">
                <a:latin typeface="+mn-ea"/>
              </a:rPr>
              <a:t>の紹介</a:t>
            </a:r>
            <a:r>
              <a:rPr lang="en-US" altLang="ja-JP" dirty="0">
                <a:latin typeface="+mn-ea"/>
              </a:rPr>
              <a:t> - </a:t>
            </a:r>
            <a:r>
              <a:rPr lang="ja-JP" altLang="en-US" b="1">
                <a:latin typeface="+mn-ea"/>
              </a:rPr>
              <a:t>友達</a:t>
            </a:r>
            <a:r>
              <a:rPr lang="ja-JP" altLang="en-GB">
                <a:latin typeface="+mn-ea"/>
              </a:rPr>
              <a:t>と</a:t>
            </a:r>
            <a:r>
              <a:rPr lang="ja-JP" altLang="en-GB" dirty="0">
                <a:latin typeface="+mn-ea"/>
              </a:rPr>
              <a:t>の会話編</a:t>
            </a:r>
          </a:p>
        </p:txBody>
      </p:sp>
      <p:sp>
        <p:nvSpPr>
          <p:cNvPr id="17" name="Content Placeholder 2">
            <a:extLst>
              <a:ext uri="{FF2B5EF4-FFF2-40B4-BE49-F238E27FC236}">
                <a16:creationId xmlns:a16="http://schemas.microsoft.com/office/drawing/2014/main" id="{F33273B7-4DDE-4900-84B9-B203F8FA00F6}"/>
              </a:ext>
            </a:extLst>
          </p:cNvPr>
          <p:cNvSpPr txBox="1">
            <a:spLocks/>
          </p:cNvSpPr>
          <p:nvPr/>
        </p:nvSpPr>
        <p:spPr>
          <a:xfrm>
            <a:off x="848139" y="6238673"/>
            <a:ext cx="1527313" cy="3245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ja-JP" altLang="en-US" sz="1600" b="0" dirty="0"/>
              <a:t>動画を再生</a:t>
            </a:r>
            <a:endParaRPr lang="en-US" sz="1600" b="0" dirty="0"/>
          </a:p>
        </p:txBody>
      </p:sp>
      <p:pic>
        <p:nvPicPr>
          <p:cNvPr id="6" name="Picture 5">
            <a:extLst>
              <a:ext uri="{FF2B5EF4-FFF2-40B4-BE49-F238E27FC236}">
                <a16:creationId xmlns:a16="http://schemas.microsoft.com/office/drawing/2014/main" id="{C3CB43A8-F334-401A-8A77-19900A241E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438323" y="3141234"/>
            <a:ext cx="3445564" cy="3341702"/>
          </a:xfrm>
          <a:prstGeom prst="ellipse">
            <a:avLst/>
          </a:prstGeom>
        </p:spPr>
      </p:pic>
      <p:pic>
        <p:nvPicPr>
          <p:cNvPr id="8" name="ボディトーク‐友人との会話">
            <a:hlinkClick r:id="" action="ppaction://media"/>
            <a:extLst>
              <a:ext uri="{FF2B5EF4-FFF2-40B4-BE49-F238E27FC236}">
                <a16:creationId xmlns:a16="http://schemas.microsoft.com/office/drawing/2014/main" id="{22586780-8017-A5C2-6335-499D425FAAC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11795" y="2448337"/>
            <a:ext cx="5053781" cy="3790336"/>
          </a:xfrm>
          <a:prstGeom prst="rect">
            <a:avLst/>
          </a:prstGeom>
        </p:spPr>
      </p:pic>
      <p:sp>
        <p:nvSpPr>
          <p:cNvPr id="5" name="スライド番号プレースホルダー 4">
            <a:extLst>
              <a:ext uri="{FF2B5EF4-FFF2-40B4-BE49-F238E27FC236}">
                <a16:creationId xmlns:a16="http://schemas.microsoft.com/office/drawing/2014/main" id="{C71D4D0F-CFA9-9D48-F44C-05EE673E08A9}"/>
              </a:ext>
            </a:extLst>
          </p:cNvPr>
          <p:cNvSpPr>
            <a:spLocks noGrp="1"/>
          </p:cNvSpPr>
          <p:nvPr>
            <p:ph type="sldNum" sz="quarter" idx="4"/>
          </p:nvPr>
        </p:nvSpPr>
        <p:spPr/>
        <p:txBody>
          <a:bodyPr/>
          <a:lstStyle/>
          <a:p>
            <a:fld id="{80A2B4B0-9491-B04B-970C-96F3FD69134F}" type="slidenum">
              <a:rPr lang="en-US" smtClean="0"/>
              <a:pPr/>
              <a:t>3</a:t>
            </a:fld>
            <a:endParaRPr lang="en-US"/>
          </a:p>
        </p:txBody>
      </p:sp>
    </p:spTree>
    <p:extLst>
      <p:ext uri="{BB962C8B-B14F-4D97-AF65-F5344CB8AC3E}">
        <p14:creationId xmlns:p14="http://schemas.microsoft.com/office/powerpoint/2010/main" val="62936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6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A435E90-641B-48E2-8DEF-0523E755BFDA}"/>
              </a:ext>
            </a:extLst>
          </p:cNvPr>
          <p:cNvSpPr/>
          <p:nvPr/>
        </p:nvSpPr>
        <p:spPr>
          <a:xfrm>
            <a:off x="828261" y="2415209"/>
            <a:ext cx="6705600" cy="3836504"/>
          </a:xfrm>
          <a:prstGeom prst="roundRect">
            <a:avLst>
              <a:gd name="adj" fmla="val 5786"/>
            </a:avLst>
          </a:prstGeom>
          <a:solidFill>
            <a:srgbClr val="FE64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a:extLst>
              <a:ext uri="{FF2B5EF4-FFF2-40B4-BE49-F238E27FC236}">
                <a16:creationId xmlns:a16="http://schemas.microsoft.com/office/drawing/2014/main" id="{488B18D4-58A3-5747-BCE6-4F3ACF764CAA}"/>
              </a:ext>
            </a:extLst>
          </p:cNvPr>
          <p:cNvSpPr>
            <a:spLocks noGrp="1"/>
          </p:cNvSpPr>
          <p:nvPr>
            <p:ph type="title"/>
          </p:nvPr>
        </p:nvSpPr>
        <p:spPr>
          <a:xfrm>
            <a:off x="709863" y="375065"/>
            <a:ext cx="10515600" cy="1325563"/>
          </a:xfrm>
        </p:spPr>
        <p:txBody>
          <a:bodyPr/>
          <a:lstStyle/>
          <a:p>
            <a:r>
              <a:rPr lang="ja-JP" altLang="en-US">
                <a:latin typeface="游ゴシック"/>
                <a:ea typeface="游ゴシック"/>
              </a:rPr>
              <a:t>学びたい知識</a:t>
            </a:r>
            <a:r>
              <a:rPr lang="en-US">
                <a:latin typeface="游ゴシック"/>
                <a:ea typeface="游ゴシック"/>
              </a:rPr>
              <a:t>:</a:t>
            </a:r>
          </a:p>
        </p:txBody>
      </p:sp>
      <p:sp>
        <p:nvSpPr>
          <p:cNvPr id="3" name="Content Placeholder 2">
            <a:extLst>
              <a:ext uri="{FF2B5EF4-FFF2-40B4-BE49-F238E27FC236}">
                <a16:creationId xmlns:a16="http://schemas.microsoft.com/office/drawing/2014/main" id="{7E6A1327-7ABA-9944-A591-AEECC3CFA969}"/>
              </a:ext>
            </a:extLst>
          </p:cNvPr>
          <p:cNvSpPr>
            <a:spLocks noGrp="1"/>
          </p:cNvSpPr>
          <p:nvPr>
            <p:ph idx="1"/>
          </p:nvPr>
        </p:nvSpPr>
        <p:spPr>
          <a:xfrm>
            <a:off x="848138" y="1576222"/>
            <a:ext cx="10255091" cy="556192"/>
          </a:xfrm>
        </p:spPr>
        <p:txBody>
          <a:bodyPr vert="horz" lIns="91440" tIns="45720" rIns="91440" bIns="45720" rtlCol="0" anchor="t">
            <a:normAutofit/>
          </a:bodyPr>
          <a:lstStyle/>
          <a:p>
            <a:r>
              <a:rPr lang="ja-JP" altLang="en-GB">
                <a:latin typeface="游ゴシック"/>
                <a:ea typeface="游ゴシック"/>
              </a:rPr>
              <a:t>スポーツ</a:t>
            </a:r>
            <a:r>
              <a:rPr lang="ja-JP" altLang="en-US">
                <a:latin typeface="游ゴシック"/>
                <a:ea typeface="游ゴシック"/>
              </a:rPr>
              <a:t>に</a:t>
            </a:r>
            <a:r>
              <a:rPr lang="ja-JP" altLang="en-US" dirty="0">
                <a:latin typeface="游ゴシック"/>
                <a:ea typeface="游ゴシック"/>
              </a:rPr>
              <a:t>おける</a:t>
            </a:r>
            <a:r>
              <a:rPr lang="ja-JP" altLang="en-GB" dirty="0">
                <a:latin typeface="游ゴシック"/>
                <a:ea typeface="游ゴシック"/>
              </a:rPr>
              <a:t>ボディトーク</a:t>
            </a:r>
            <a:r>
              <a:rPr lang="ja-JP" altLang="en-US">
                <a:latin typeface="游ゴシック"/>
                <a:ea typeface="游ゴシック"/>
              </a:rPr>
              <a:t>の紹介</a:t>
            </a:r>
            <a:r>
              <a:rPr lang="en-GB" dirty="0">
                <a:latin typeface="游ゴシック"/>
                <a:ea typeface="游ゴシック"/>
              </a:rPr>
              <a:t> </a:t>
            </a:r>
            <a:r>
              <a:rPr lang="en-GB" b="1" dirty="0">
                <a:latin typeface="游ゴシック"/>
                <a:ea typeface="游ゴシック"/>
              </a:rPr>
              <a:t>- </a:t>
            </a:r>
            <a:r>
              <a:rPr lang="ja-JP" altLang="en-GB" dirty="0">
                <a:latin typeface="游ゴシック"/>
                <a:ea typeface="游ゴシック"/>
              </a:rPr>
              <a:t>チーム内での会話編</a:t>
            </a:r>
            <a:endParaRPr lang="en-GB" dirty="0">
              <a:latin typeface="游ゴシック"/>
              <a:ea typeface="游ゴシック"/>
            </a:endParaRPr>
          </a:p>
        </p:txBody>
      </p:sp>
      <p:sp>
        <p:nvSpPr>
          <p:cNvPr id="16" name="Content Placeholder 2">
            <a:extLst>
              <a:ext uri="{FF2B5EF4-FFF2-40B4-BE49-F238E27FC236}">
                <a16:creationId xmlns:a16="http://schemas.microsoft.com/office/drawing/2014/main" id="{A496D71C-A08A-4765-B43E-1F73DEE37806}"/>
              </a:ext>
            </a:extLst>
          </p:cNvPr>
          <p:cNvSpPr txBox="1">
            <a:spLocks/>
          </p:cNvSpPr>
          <p:nvPr/>
        </p:nvSpPr>
        <p:spPr>
          <a:xfrm>
            <a:off x="848139" y="6238673"/>
            <a:ext cx="1527313" cy="3245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b="1" i="0" kern="1200">
                <a:solidFill>
                  <a:srgbClr val="671A7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ja-JP" altLang="en-US" sz="1600" b="0"/>
              <a:t>動画を再生</a:t>
            </a:r>
            <a:endParaRPr lang="en-US" sz="1600" b="0" dirty="0"/>
          </a:p>
        </p:txBody>
      </p:sp>
      <p:sp>
        <p:nvSpPr>
          <p:cNvPr id="9" name="Oval 8">
            <a:extLst>
              <a:ext uri="{FF2B5EF4-FFF2-40B4-BE49-F238E27FC236}">
                <a16:creationId xmlns:a16="http://schemas.microsoft.com/office/drawing/2014/main" id="{BD46AD0E-3479-3343-8BAF-70B08B448A20}"/>
              </a:ext>
            </a:extLst>
          </p:cNvPr>
          <p:cNvSpPr/>
          <p:nvPr/>
        </p:nvSpPr>
        <p:spPr>
          <a:xfrm>
            <a:off x="8449311" y="3141630"/>
            <a:ext cx="3434576" cy="3341305"/>
          </a:xfrm>
          <a:prstGeom prst="ellipse">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ボディトーク‐チームメイトとの会話">
            <a:hlinkClick r:id="" action="ppaction://media"/>
            <a:extLst>
              <a:ext uri="{FF2B5EF4-FFF2-40B4-BE49-F238E27FC236}">
                <a16:creationId xmlns:a16="http://schemas.microsoft.com/office/drawing/2014/main" id="{1CF6F804-F2CA-0B51-F7A9-5C069353F70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12490" y="2407033"/>
            <a:ext cx="5108854" cy="3831640"/>
          </a:xfrm>
          <a:prstGeom prst="rect">
            <a:avLst/>
          </a:prstGeom>
        </p:spPr>
      </p:pic>
      <p:sp>
        <p:nvSpPr>
          <p:cNvPr id="6" name="スライド番号プレースホルダー 5">
            <a:extLst>
              <a:ext uri="{FF2B5EF4-FFF2-40B4-BE49-F238E27FC236}">
                <a16:creationId xmlns:a16="http://schemas.microsoft.com/office/drawing/2014/main" id="{57744ABE-F459-AD5E-BC65-BB2C94E2F717}"/>
              </a:ext>
            </a:extLst>
          </p:cNvPr>
          <p:cNvSpPr>
            <a:spLocks noGrp="1"/>
          </p:cNvSpPr>
          <p:nvPr>
            <p:ph type="sldNum" sz="quarter" idx="4"/>
          </p:nvPr>
        </p:nvSpPr>
        <p:spPr/>
        <p:txBody>
          <a:bodyPr/>
          <a:lstStyle/>
          <a:p>
            <a:fld id="{80A2B4B0-9491-B04B-970C-96F3FD69134F}" type="slidenum">
              <a:rPr lang="en-US" smtClean="0"/>
              <a:pPr/>
              <a:t>4</a:t>
            </a:fld>
            <a:endParaRPr lang="en-US"/>
          </a:p>
        </p:txBody>
      </p:sp>
    </p:spTree>
    <p:extLst>
      <p:ext uri="{BB962C8B-B14F-4D97-AF65-F5344CB8AC3E}">
        <p14:creationId xmlns:p14="http://schemas.microsoft.com/office/powerpoint/2010/main" val="230812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38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Single Corner of Rectangle 4">
            <a:extLst>
              <a:ext uri="{FF2B5EF4-FFF2-40B4-BE49-F238E27FC236}">
                <a16:creationId xmlns:a16="http://schemas.microsoft.com/office/drawing/2014/main" id="{98C64F27-073B-034F-86E0-A8A9679B391D}"/>
              </a:ext>
            </a:extLst>
          </p:cNvPr>
          <p:cNvSpPr/>
          <p:nvPr/>
        </p:nvSpPr>
        <p:spPr>
          <a:xfrm>
            <a:off x="0"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6" name="Chord 5">
            <a:extLst>
              <a:ext uri="{FF2B5EF4-FFF2-40B4-BE49-F238E27FC236}">
                <a16:creationId xmlns:a16="http://schemas.microsoft.com/office/drawing/2014/main" id="{EC5F69CF-D157-AA47-A5EB-2B76790C0B3E}"/>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6A0E6"/>
              </a:solidFill>
              <a:latin typeface="Century Gothic" panose="020B0502020202020204" pitchFamily="34" charset="0"/>
            </a:endParaRPr>
          </a:p>
        </p:txBody>
      </p:sp>
      <p:sp>
        <p:nvSpPr>
          <p:cNvPr id="2" name="Title 1">
            <a:extLst>
              <a:ext uri="{FF2B5EF4-FFF2-40B4-BE49-F238E27FC236}">
                <a16:creationId xmlns:a16="http://schemas.microsoft.com/office/drawing/2014/main" id="{E5CD4816-8816-B149-ADFA-C0F286682F22}"/>
              </a:ext>
            </a:extLst>
          </p:cNvPr>
          <p:cNvSpPr>
            <a:spLocks noGrp="1"/>
          </p:cNvSpPr>
          <p:nvPr>
            <p:ph type="title"/>
          </p:nvPr>
        </p:nvSpPr>
        <p:spPr/>
        <p:txBody>
          <a:bodyPr/>
          <a:lstStyle/>
          <a:p>
            <a:r>
              <a:rPr lang="ja-JP" altLang="en-US">
                <a:latin typeface="游ゴシック"/>
                <a:ea typeface="游ゴシック"/>
              </a:rPr>
              <a:t>身につけたいスキル</a:t>
            </a:r>
            <a:endParaRPr lang="en-US">
              <a:latin typeface="游ゴシック"/>
              <a:ea typeface="游ゴシック"/>
            </a:endParaRPr>
          </a:p>
        </p:txBody>
      </p:sp>
      <p:pic>
        <p:nvPicPr>
          <p:cNvPr id="4" name="Picture 3">
            <a:extLst>
              <a:ext uri="{FF2B5EF4-FFF2-40B4-BE49-F238E27FC236}">
                <a16:creationId xmlns:a16="http://schemas.microsoft.com/office/drawing/2014/main" id="{2E08AAF1-DE9B-344D-8F27-A64143B16EBC}"/>
              </a:ext>
            </a:extLst>
          </p:cNvPr>
          <p:cNvPicPr>
            <a:picLocks noChangeAspect="1"/>
          </p:cNvPicPr>
          <p:nvPr/>
        </p:nvPicPr>
        <p:blipFill>
          <a:blip r:embed="rId3"/>
          <a:stretch>
            <a:fillRect/>
          </a:stretch>
        </p:blipFill>
        <p:spPr>
          <a:xfrm rot="10800000">
            <a:off x="0" y="1398951"/>
            <a:ext cx="2190583" cy="4370268"/>
          </a:xfrm>
          <a:prstGeom prst="rect">
            <a:avLst/>
          </a:prstGeom>
        </p:spPr>
      </p:pic>
      <p:sp>
        <p:nvSpPr>
          <p:cNvPr id="5" name="Right Triangle 4">
            <a:extLst>
              <a:ext uri="{FF2B5EF4-FFF2-40B4-BE49-F238E27FC236}">
                <a16:creationId xmlns:a16="http://schemas.microsoft.com/office/drawing/2014/main" id="{241EB8A4-876D-BD49-BD43-CFF32B3BE027}"/>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7" name="スライド番号プレースホルダー 6">
            <a:extLst>
              <a:ext uri="{FF2B5EF4-FFF2-40B4-BE49-F238E27FC236}">
                <a16:creationId xmlns:a16="http://schemas.microsoft.com/office/drawing/2014/main" id="{9822BBD8-AACE-B7CB-FD37-C1055ED59316}"/>
              </a:ext>
            </a:extLst>
          </p:cNvPr>
          <p:cNvSpPr>
            <a:spLocks noGrp="1"/>
          </p:cNvSpPr>
          <p:nvPr>
            <p:ph type="sldNum" sz="quarter" idx="4"/>
          </p:nvPr>
        </p:nvSpPr>
        <p:spPr/>
        <p:txBody>
          <a:bodyPr/>
          <a:lstStyle/>
          <a:p>
            <a:fld id="{80A2B4B0-9491-B04B-970C-96F3FD69134F}" type="slidenum">
              <a:rPr lang="en-US" smtClean="0"/>
              <a:pPr/>
              <a:t>5</a:t>
            </a:fld>
            <a:endParaRPr lang="en-US"/>
          </a:p>
        </p:txBody>
      </p:sp>
    </p:spTree>
    <p:extLst>
      <p:ext uri="{BB962C8B-B14F-4D97-AF65-F5344CB8AC3E}">
        <p14:creationId xmlns:p14="http://schemas.microsoft.com/office/powerpoint/2010/main" val="2750873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a:xfrm>
            <a:off x="838200" y="445164"/>
            <a:ext cx="10515600" cy="1325563"/>
          </a:xfrm>
        </p:spPr>
        <p:txBody>
          <a:bodyPr/>
          <a:lstStyle/>
          <a:p>
            <a:r>
              <a:rPr lang="ja-JP" altLang="en-US">
                <a:latin typeface="游ゴシック"/>
                <a:ea typeface="游ゴシック"/>
              </a:rPr>
              <a:t>身につけたいスキル</a:t>
            </a:r>
            <a:endParaRPr lang="en-US">
              <a:latin typeface="游ゴシック"/>
              <a:ea typeface="游ゴシック"/>
            </a:endParaRP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952765" y="1561906"/>
            <a:ext cx="10286470" cy="556192"/>
          </a:xfrm>
        </p:spPr>
        <p:txBody>
          <a:bodyPr vert="horz" lIns="91440" tIns="45720" rIns="91440" bIns="45720" rtlCol="0" anchor="t">
            <a:normAutofit/>
          </a:bodyPr>
          <a:lstStyle/>
          <a:p>
            <a:r>
              <a:rPr lang="ja-JP" altLang="en-US">
                <a:latin typeface="游ゴシック"/>
                <a:ea typeface="游ゴシック"/>
              </a:rPr>
              <a:t>スポーツ</a:t>
            </a:r>
            <a:r>
              <a:rPr lang="ja-JP" altLang="en-US">
                <a:latin typeface="UD デジタル 教科書体 NK-B" panose="02020700000000000000" pitchFamily="18" charset="-128"/>
                <a:ea typeface="UD デジタル 教科書体 NK-B" panose="02020700000000000000" pitchFamily="18" charset="-128"/>
              </a:rPr>
              <a:t>における</a:t>
            </a:r>
            <a:r>
              <a:rPr lang="ja-JP" altLang="en-US">
                <a:latin typeface="游ゴシック"/>
                <a:ea typeface="游ゴシック"/>
              </a:rPr>
              <a:t>ボディトークの対応</a:t>
            </a:r>
            <a:r>
              <a:rPr lang="ja-JP" altLang="en-US" dirty="0">
                <a:latin typeface="游ゴシック"/>
                <a:ea typeface="游ゴシック"/>
              </a:rPr>
              <a:t>の仕方</a:t>
            </a:r>
            <a:endParaRPr lang="en-US" dirty="0">
              <a:latin typeface="游ゴシック"/>
              <a:ea typeface="游ゴシック"/>
            </a:endParaRPr>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1082615" y="2748918"/>
            <a:ext cx="7249357" cy="2547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a:lnSpc>
                <a:spcPct val="120000"/>
              </a:lnSpc>
            </a:pPr>
            <a:r>
              <a:rPr lang="ja-JP" altLang="en-US" sz="1600" b="1" dirty="0">
                <a:latin typeface="游ゴシック"/>
                <a:ea typeface="游ゴシック"/>
              </a:rPr>
              <a:t>ボディトーク例文</a:t>
            </a:r>
            <a:r>
              <a:rPr lang="en-US" sz="1600" b="1" spc="0" dirty="0">
                <a:latin typeface="游ゴシック"/>
                <a:ea typeface="游ゴシック"/>
              </a:rPr>
              <a:t>:</a:t>
            </a:r>
            <a:r>
              <a:rPr lang="en-US" sz="1600" b="1" dirty="0">
                <a:latin typeface="游ゴシック"/>
                <a:ea typeface="游ゴシック"/>
              </a:rPr>
              <a:t> </a:t>
            </a:r>
            <a:endParaRPr lang="ja-JP" altLang="en-US" sz="1600" b="1" spc="0" dirty="0">
              <a:latin typeface="游ゴシック"/>
              <a:ea typeface="游ゴシック"/>
            </a:endParaRPr>
          </a:p>
          <a:p>
            <a:pPr>
              <a:lnSpc>
                <a:spcPct val="120000"/>
              </a:lnSpc>
            </a:pPr>
            <a:r>
              <a:rPr lang="ja-JP" altLang="en-US" sz="1600" dirty="0">
                <a:latin typeface="游ゴシック"/>
                <a:ea typeface="游ゴシック"/>
              </a:rPr>
              <a:t>「今日すごく太って見える」</a:t>
            </a:r>
            <a:r>
              <a:rPr lang="en-US" sz="1600" dirty="0">
                <a:latin typeface="游ゴシック"/>
                <a:ea typeface="游ゴシック"/>
              </a:rPr>
              <a:t> </a:t>
            </a:r>
            <a:br>
              <a:rPr lang="en-US" sz="1600" spc="0" dirty="0">
                <a:latin typeface="游ゴシック"/>
                <a:ea typeface="+mn-ea"/>
              </a:rPr>
            </a:br>
            <a:br>
              <a:rPr lang="en-US" sz="1600" spc="0" dirty="0">
                <a:latin typeface="游ゴシック"/>
                <a:ea typeface="+mn-ea"/>
              </a:rPr>
            </a:br>
            <a:r>
              <a:rPr lang="ja-JP" altLang="en-US" sz="1600" b="1" dirty="0">
                <a:latin typeface="游ゴシック"/>
                <a:ea typeface="游ゴシック"/>
              </a:rPr>
              <a:t>対応例</a:t>
            </a:r>
            <a:r>
              <a:rPr lang="en-US" sz="1600" b="1" spc="0" dirty="0">
                <a:latin typeface="游ゴシック"/>
                <a:ea typeface="游ゴシック"/>
              </a:rPr>
              <a:t>:</a:t>
            </a:r>
            <a:r>
              <a:rPr lang="en-US" sz="1600" b="1" dirty="0">
                <a:latin typeface="游ゴシック"/>
                <a:ea typeface="游ゴシック"/>
              </a:rPr>
              <a:t> </a:t>
            </a:r>
            <a:endParaRPr lang="en-US" sz="1600" b="1" spc="0" dirty="0">
              <a:latin typeface="游ゴシック"/>
              <a:ea typeface="游ゴシック"/>
            </a:endParaRPr>
          </a:p>
          <a:p>
            <a:pPr marL="0" indent="0">
              <a:lnSpc>
                <a:spcPct val="120000"/>
              </a:lnSpc>
              <a:buFontTx/>
              <a:buNone/>
            </a:pPr>
            <a:r>
              <a:rPr lang="en-US" sz="1600" dirty="0">
                <a:latin typeface="游ゴシック"/>
                <a:ea typeface="游ゴシック"/>
              </a:rPr>
              <a:t>「</a:t>
            </a:r>
            <a:r>
              <a:rPr lang="ja-JP" altLang="en-US" sz="1600" dirty="0">
                <a:latin typeface="游ゴシック"/>
                <a:ea typeface="游ゴシック"/>
              </a:rPr>
              <a:t>自分にそんなに厳しくしなくてもいいんじゃないかな。いろんな体型の人がいて当たり前だし、</a:t>
            </a:r>
            <a:r>
              <a:rPr lang="ja-JP" altLang="en-US" sz="1600">
                <a:latin typeface="游ゴシック"/>
                <a:ea typeface="游ゴシック"/>
              </a:rPr>
              <a:t>心と身体</a:t>
            </a:r>
            <a:r>
              <a:rPr lang="ja-JP" altLang="en-US" sz="1600" dirty="0">
                <a:latin typeface="游ゴシック"/>
                <a:ea typeface="游ゴシック"/>
              </a:rPr>
              <a:t>が健康で、自分の身体を</a:t>
            </a:r>
            <a:r>
              <a:rPr lang="ja-JP" altLang="en-US" sz="1600">
                <a:latin typeface="游ゴシック"/>
                <a:ea typeface="游ゴシック"/>
              </a:rPr>
              <a:t>大切にして</a:t>
            </a:r>
            <a:r>
              <a:rPr lang="ja-JP" altLang="en-US" sz="1600" dirty="0">
                <a:latin typeface="游ゴシック"/>
                <a:ea typeface="游ゴシック"/>
              </a:rPr>
              <a:t>認めることが大事だよ。」</a:t>
            </a:r>
            <a:endParaRPr lang="en-US" sz="1600" spc="0" dirty="0">
              <a:latin typeface="游ゴシック"/>
              <a:ea typeface="游ゴシック"/>
            </a:endParaRPr>
          </a:p>
        </p:txBody>
      </p:sp>
      <p:sp>
        <p:nvSpPr>
          <p:cNvPr id="5" name="スライド番号プレースホルダー 4">
            <a:extLst>
              <a:ext uri="{FF2B5EF4-FFF2-40B4-BE49-F238E27FC236}">
                <a16:creationId xmlns:a16="http://schemas.microsoft.com/office/drawing/2014/main" id="{A38197F8-7A65-646E-9774-E214C103B6F4}"/>
              </a:ext>
            </a:extLst>
          </p:cNvPr>
          <p:cNvSpPr>
            <a:spLocks noGrp="1"/>
          </p:cNvSpPr>
          <p:nvPr>
            <p:ph type="sldNum" sz="quarter" idx="4"/>
          </p:nvPr>
        </p:nvSpPr>
        <p:spPr/>
        <p:txBody>
          <a:bodyPr/>
          <a:lstStyle/>
          <a:p>
            <a:fld id="{80A2B4B0-9491-B04B-970C-96F3FD69134F}" type="slidenum">
              <a:rPr lang="en-US" smtClean="0"/>
              <a:pPr/>
              <a:t>6</a:t>
            </a:fld>
            <a:endParaRPr lang="en-US"/>
          </a:p>
        </p:txBody>
      </p:sp>
    </p:spTree>
    <p:extLst>
      <p:ext uri="{BB962C8B-B14F-4D97-AF65-F5344CB8AC3E}">
        <p14:creationId xmlns:p14="http://schemas.microsoft.com/office/powerpoint/2010/main" val="189892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a:xfrm>
            <a:off x="480884" y="384997"/>
            <a:ext cx="10515600" cy="1325563"/>
          </a:xfrm>
        </p:spPr>
        <p:txBody>
          <a:bodyPr/>
          <a:lstStyle/>
          <a:p>
            <a:r>
              <a:rPr lang="ja-JP" altLang="en-US" dirty="0">
                <a:latin typeface="游ゴシック"/>
                <a:ea typeface="游ゴシック"/>
              </a:rPr>
              <a:t>身につけたいスキル</a:t>
            </a:r>
            <a:endParaRPr lang="en-US" dirty="0">
              <a:latin typeface="游ゴシック"/>
              <a:ea typeface="游ゴシック"/>
            </a:endParaRP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594360" y="1487509"/>
            <a:ext cx="10402123" cy="556192"/>
          </a:xfrm>
        </p:spPr>
        <p:txBody>
          <a:bodyPr vert="horz" lIns="91440" tIns="45720" rIns="91440" bIns="45720" rtlCol="0" anchor="t">
            <a:normAutofit/>
          </a:bodyPr>
          <a:lstStyle/>
          <a:p>
            <a:r>
              <a:rPr lang="ja-JP" altLang="en-US">
                <a:latin typeface="游ゴシック"/>
                <a:ea typeface="游ゴシック"/>
              </a:rPr>
              <a:t>スポーツにおけるボディトークの対応</a:t>
            </a:r>
            <a:r>
              <a:rPr lang="ja-JP" altLang="en-US" dirty="0">
                <a:latin typeface="游ゴシック"/>
                <a:ea typeface="游ゴシック"/>
              </a:rPr>
              <a:t>の仕方</a:t>
            </a:r>
            <a:endParaRPr lang="en-US" dirty="0">
              <a:latin typeface="游ゴシック"/>
              <a:ea typeface="游ゴシック"/>
            </a:endParaRPr>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594361" y="2933034"/>
            <a:ext cx="8196071" cy="35399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marL="285750" indent="-285750">
              <a:lnSpc>
                <a:spcPct val="120000"/>
              </a:lnSpc>
              <a:buFont typeface="Arial" panose="020B0604020202020204" pitchFamily="34" charset="0"/>
              <a:buChar char="•"/>
            </a:pPr>
            <a:r>
              <a:rPr lang="ja-JP" altLang="en-US" sz="1600" b="1" dirty="0">
                <a:latin typeface="游ゴシック"/>
                <a:ea typeface="游ゴシック"/>
              </a:rPr>
              <a:t>応答しない </a:t>
            </a:r>
            <a:r>
              <a:rPr lang="en-US" sz="1600" b="1" spc="0" dirty="0">
                <a:latin typeface="游ゴシック"/>
                <a:ea typeface="游ゴシック"/>
              </a:rPr>
              <a:t>:</a:t>
            </a:r>
            <a:r>
              <a:rPr lang="en-US" altLang="ja-JP" sz="1600" b="1" dirty="0">
                <a:latin typeface="游ゴシック"/>
                <a:ea typeface="游ゴシック"/>
              </a:rPr>
              <a:t> </a:t>
            </a:r>
            <a:r>
              <a:rPr lang="ja-JP" altLang="en-US" sz="1600" dirty="0">
                <a:latin typeface="游ゴシック"/>
                <a:ea typeface="游ゴシック"/>
              </a:rPr>
              <a:t>コメントに反応しない。</a:t>
            </a:r>
            <a:endParaRPr lang="en-US" altLang="ja-JP" sz="1600" dirty="0">
              <a:latin typeface="游ゴシック"/>
              <a:ea typeface="游ゴシック"/>
            </a:endParaRPr>
          </a:p>
          <a:p>
            <a:pPr marL="285750" indent="-285750">
              <a:lnSpc>
                <a:spcPct val="120000"/>
              </a:lnSpc>
              <a:buFont typeface="Arial" panose="020B0604020202020204" pitchFamily="34" charset="0"/>
              <a:buChar char="•"/>
            </a:pPr>
            <a:endParaRPr lang="en-US" sz="1600" b="1" spc="0" dirty="0">
              <a:latin typeface="游ゴシック"/>
              <a:ea typeface="游ゴシック"/>
            </a:endParaRPr>
          </a:p>
          <a:p>
            <a:pPr marL="285750" indent="-285750">
              <a:lnSpc>
                <a:spcPct val="120000"/>
              </a:lnSpc>
              <a:buFont typeface="Arial" panose="020B0604020202020204" pitchFamily="34" charset="0"/>
              <a:buChar char="•"/>
            </a:pPr>
            <a:r>
              <a:rPr lang="ja-JP" altLang="en-US" sz="1600" b="1" dirty="0">
                <a:latin typeface="游ゴシック"/>
                <a:ea typeface="游ゴシック"/>
              </a:rPr>
              <a:t>その場から立ち去る： </a:t>
            </a:r>
            <a:r>
              <a:rPr lang="ja-JP" sz="1600" dirty="0">
                <a:latin typeface="游ゴシック"/>
                <a:ea typeface="游ゴシック"/>
              </a:rPr>
              <a:t>居心地が悪いと感じたり、自分が嫌な気分になるような</a:t>
            </a:r>
            <a:r>
              <a:rPr lang="ja-JP" sz="1600">
                <a:latin typeface="游ゴシック"/>
                <a:ea typeface="游ゴシック"/>
              </a:rPr>
              <a:t>状況に</a:t>
            </a:r>
            <a:r>
              <a:rPr lang="ja-JP" altLang="en-US" sz="1600">
                <a:latin typeface="游ゴシック"/>
                <a:ea typeface="游ゴシック"/>
              </a:rPr>
              <a:t>居続ける</a:t>
            </a:r>
            <a:r>
              <a:rPr lang="ja-JP" sz="1600" dirty="0">
                <a:latin typeface="游ゴシック"/>
                <a:ea typeface="游ゴシック"/>
              </a:rPr>
              <a:t>必要はない</a:t>
            </a:r>
            <a:r>
              <a:rPr lang="ja-JP" altLang="en-US" sz="1600" dirty="0">
                <a:latin typeface="游ゴシック"/>
                <a:ea typeface="游ゴシック"/>
              </a:rPr>
              <a:t>。ときには立ち去る</a:t>
            </a:r>
            <a:r>
              <a:rPr lang="ja-JP" altLang="en-US" sz="1600">
                <a:latin typeface="游ゴシック"/>
                <a:ea typeface="游ゴシック"/>
              </a:rPr>
              <a:t>ことが</a:t>
            </a:r>
            <a:r>
              <a:rPr lang="ja-JP" sz="1600">
                <a:latin typeface="游ゴシック"/>
                <a:ea typeface="游ゴシック"/>
              </a:rPr>
              <a:t>言葉より</a:t>
            </a:r>
            <a:r>
              <a:rPr lang="ja-JP" altLang="en-US" sz="1600">
                <a:latin typeface="游ゴシック"/>
                <a:ea typeface="游ゴシック"/>
              </a:rPr>
              <a:t>有効的</a:t>
            </a:r>
            <a:r>
              <a:rPr lang="ja-JP" altLang="en-US" sz="1600" dirty="0">
                <a:latin typeface="游ゴシック"/>
                <a:ea typeface="游ゴシック"/>
              </a:rPr>
              <a:t>な場合</a:t>
            </a:r>
            <a:r>
              <a:rPr lang="ja-JP" sz="1600" dirty="0">
                <a:latin typeface="游ゴシック"/>
                <a:ea typeface="游ゴシック"/>
              </a:rPr>
              <a:t>もある</a:t>
            </a:r>
            <a:r>
              <a:rPr lang="ja-JP" altLang="en-US" sz="1600" dirty="0">
                <a:latin typeface="游ゴシック"/>
                <a:ea typeface="游ゴシック"/>
              </a:rPr>
              <a:t>。</a:t>
            </a:r>
            <a:endParaRPr lang="ja-JP" sz="1600" dirty="0">
              <a:latin typeface="游ゴシック"/>
              <a:ea typeface="游ゴシック"/>
            </a:endParaRPr>
          </a:p>
          <a:p>
            <a:pPr marL="285750" indent="-285750">
              <a:lnSpc>
                <a:spcPct val="120000"/>
              </a:lnSpc>
              <a:buFont typeface="Arial" panose="020B0604020202020204" pitchFamily="34" charset="0"/>
              <a:buChar char="•"/>
            </a:pPr>
            <a:endParaRPr lang="ja-JP" sz="1600" dirty="0">
              <a:latin typeface="游ゴシック"/>
              <a:ea typeface="游ゴシック"/>
            </a:endParaRPr>
          </a:p>
          <a:p>
            <a:pPr marL="285750" indent="-285750">
              <a:lnSpc>
                <a:spcPct val="120000"/>
              </a:lnSpc>
              <a:buFont typeface="Arial" panose="020B0604020202020204" pitchFamily="34" charset="0"/>
              <a:buChar char="•"/>
            </a:pPr>
            <a:r>
              <a:rPr lang="ja-JP" altLang="en-US" sz="1600" b="1" dirty="0">
                <a:latin typeface="游ゴシック"/>
                <a:ea typeface="游ゴシック"/>
              </a:rPr>
              <a:t>会話を終わらせる： </a:t>
            </a:r>
            <a:r>
              <a:rPr lang="ja-JP" sz="1600" dirty="0">
                <a:latin typeface="游ゴシック"/>
                <a:ea typeface="游ゴシック"/>
              </a:rPr>
              <a:t>チームメイトに、この種の会話は実りがな</a:t>
            </a:r>
            <a:r>
              <a:rPr lang="ja-JP" altLang="en-US" sz="1600" dirty="0">
                <a:latin typeface="游ゴシック"/>
                <a:ea typeface="游ゴシック"/>
              </a:rPr>
              <a:t>いことを</a:t>
            </a:r>
            <a:r>
              <a:rPr lang="ja-JP" sz="1600" dirty="0">
                <a:latin typeface="游ゴシック"/>
                <a:ea typeface="游ゴシック"/>
              </a:rPr>
              <a:t>伝え、</a:t>
            </a:r>
            <a:endParaRPr lang="en-US" altLang="ja-JP" sz="1600" b="1" dirty="0">
              <a:latin typeface="游ゴシック"/>
              <a:ea typeface="游ゴシック"/>
            </a:endParaRPr>
          </a:p>
          <a:p>
            <a:pPr>
              <a:lnSpc>
                <a:spcPct val="120000"/>
              </a:lnSpc>
            </a:pPr>
            <a:r>
              <a:rPr lang="ja-JP" sz="1600" dirty="0">
                <a:latin typeface="游ゴシック"/>
                <a:ea typeface="游ゴシック"/>
              </a:rPr>
              <a:t>    </a:t>
            </a:r>
            <a:r>
              <a:rPr lang="ja-JP" altLang="en-US" sz="1600" dirty="0">
                <a:latin typeface="游ゴシック"/>
                <a:ea typeface="游ゴシック"/>
              </a:rPr>
              <a:t> </a:t>
            </a:r>
            <a:r>
              <a:rPr lang="ja-JP" sz="1600" dirty="0">
                <a:latin typeface="游ゴシック"/>
                <a:ea typeface="游ゴシック"/>
              </a:rPr>
              <a:t>別の話をしたいと伝える。</a:t>
            </a:r>
            <a:endParaRPr lang="en-US" sz="1600" b="1" dirty="0">
              <a:latin typeface="游ゴシック"/>
              <a:ea typeface="游ゴシック"/>
            </a:endParaRPr>
          </a:p>
          <a:p>
            <a:pPr marL="285750" indent="-285750">
              <a:lnSpc>
                <a:spcPct val="120000"/>
              </a:lnSpc>
              <a:buFont typeface="Arial" panose="020B0604020202020204" pitchFamily="34" charset="0"/>
              <a:buChar char="•"/>
            </a:pPr>
            <a:endParaRPr lang="ja-JP" altLang="en-US" sz="1600" b="1" dirty="0">
              <a:latin typeface="游ゴシック"/>
              <a:ea typeface="游ゴシック"/>
            </a:endParaRPr>
          </a:p>
          <a:p>
            <a:pPr marL="285750" indent="-285750">
              <a:lnSpc>
                <a:spcPct val="120000"/>
              </a:lnSpc>
              <a:buFont typeface="Arial" panose="020B0604020202020204" pitchFamily="34" charset="0"/>
              <a:buChar char="•"/>
            </a:pPr>
            <a:r>
              <a:rPr lang="ja-JP" altLang="en-US" sz="1600" b="1" dirty="0">
                <a:latin typeface="游ゴシック"/>
                <a:ea typeface="游ゴシック"/>
              </a:rPr>
              <a:t>話題を変える： </a:t>
            </a:r>
            <a:r>
              <a:rPr lang="ja-JP" sz="1600" dirty="0">
                <a:latin typeface="游ゴシック"/>
                <a:ea typeface="游ゴシック"/>
              </a:rPr>
              <a:t>チームメイトに、見た目よりももっと重要な話題があることを</a:t>
            </a:r>
            <a:endParaRPr lang="en-US" altLang="ja-JP" sz="1600" dirty="0">
              <a:latin typeface="游ゴシック"/>
              <a:ea typeface="游ゴシック"/>
            </a:endParaRPr>
          </a:p>
          <a:p>
            <a:pPr>
              <a:lnSpc>
                <a:spcPct val="120000"/>
              </a:lnSpc>
            </a:pPr>
            <a:r>
              <a:rPr lang="ja-JP" sz="1600" dirty="0">
                <a:latin typeface="游ゴシック"/>
                <a:ea typeface="游ゴシック"/>
              </a:rPr>
              <a:t>    </a:t>
            </a:r>
            <a:r>
              <a:rPr lang="ja-JP" altLang="en-US" sz="1600" dirty="0">
                <a:latin typeface="游ゴシック"/>
                <a:ea typeface="游ゴシック"/>
              </a:rPr>
              <a:t> </a:t>
            </a:r>
            <a:r>
              <a:rPr lang="ja-JP" sz="1600" dirty="0">
                <a:latin typeface="游ゴシック"/>
                <a:ea typeface="游ゴシック"/>
              </a:rPr>
              <a:t>提案する。</a:t>
            </a:r>
            <a:endParaRPr lang="en-US" sz="1600" spc="0" dirty="0">
              <a:latin typeface="游ゴシック"/>
              <a:ea typeface="游ゴシック"/>
            </a:endParaRPr>
          </a:p>
        </p:txBody>
      </p:sp>
      <p:sp>
        <p:nvSpPr>
          <p:cNvPr id="5" name="Title 1">
            <a:extLst>
              <a:ext uri="{FF2B5EF4-FFF2-40B4-BE49-F238E27FC236}">
                <a16:creationId xmlns:a16="http://schemas.microsoft.com/office/drawing/2014/main" id="{1AC615C5-3589-9411-FAAA-B6321841CD75}"/>
              </a:ext>
            </a:extLst>
          </p:cNvPr>
          <p:cNvSpPr txBox="1">
            <a:spLocks/>
          </p:cNvSpPr>
          <p:nvPr/>
        </p:nvSpPr>
        <p:spPr>
          <a:xfrm>
            <a:off x="594361" y="2296185"/>
            <a:ext cx="10658798" cy="55619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pPr>
              <a:lnSpc>
                <a:spcPct val="120000"/>
              </a:lnSpc>
            </a:pPr>
            <a:r>
              <a:rPr lang="ja-JP" sz="1800" b="1">
                <a:latin typeface="游ゴシック"/>
                <a:ea typeface="游ゴシック"/>
              </a:rPr>
              <a:t>ボディトークをやめさせるための</a:t>
            </a:r>
            <a:r>
              <a:rPr lang="ja-JP" altLang="en-US" sz="1800" b="1">
                <a:latin typeface="游ゴシック"/>
                <a:ea typeface="游ゴシック"/>
              </a:rPr>
              <a:t>具体的な返答が思い浮かばない場合は、以下の方法を参考にしてください。</a:t>
            </a:r>
            <a:endParaRPr lang="en-US" sz="1800" spc="0" dirty="0">
              <a:latin typeface="游ゴシック"/>
              <a:ea typeface="游ゴシック"/>
            </a:endParaRPr>
          </a:p>
        </p:txBody>
      </p:sp>
      <p:sp>
        <p:nvSpPr>
          <p:cNvPr id="6" name="スライド番号プレースホルダー 5">
            <a:extLst>
              <a:ext uri="{FF2B5EF4-FFF2-40B4-BE49-F238E27FC236}">
                <a16:creationId xmlns:a16="http://schemas.microsoft.com/office/drawing/2014/main" id="{16E06843-8F80-E1DF-DC24-9A83A5D06E38}"/>
              </a:ext>
            </a:extLst>
          </p:cNvPr>
          <p:cNvSpPr>
            <a:spLocks noGrp="1"/>
          </p:cNvSpPr>
          <p:nvPr>
            <p:ph type="sldNum" sz="quarter" idx="4"/>
          </p:nvPr>
        </p:nvSpPr>
        <p:spPr/>
        <p:txBody>
          <a:bodyPr/>
          <a:lstStyle/>
          <a:p>
            <a:fld id="{80A2B4B0-9491-B04B-970C-96F3FD69134F}" type="slidenum">
              <a:rPr lang="en-US" smtClean="0"/>
              <a:pPr/>
              <a:t>7</a:t>
            </a:fld>
            <a:endParaRPr lang="en-US"/>
          </a:p>
        </p:txBody>
      </p:sp>
    </p:spTree>
    <p:extLst>
      <p:ext uri="{BB962C8B-B14F-4D97-AF65-F5344CB8AC3E}">
        <p14:creationId xmlns:p14="http://schemas.microsoft.com/office/powerpoint/2010/main" val="2991330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Single Corner of Rectangle 4">
            <a:extLst>
              <a:ext uri="{FF2B5EF4-FFF2-40B4-BE49-F238E27FC236}">
                <a16:creationId xmlns:a16="http://schemas.microsoft.com/office/drawing/2014/main" id="{98C64F27-073B-034F-86E0-A8A9679B391D}"/>
              </a:ext>
            </a:extLst>
          </p:cNvPr>
          <p:cNvSpPr/>
          <p:nvPr/>
        </p:nvSpPr>
        <p:spPr>
          <a:xfrm>
            <a:off x="-10864" y="2259051"/>
            <a:ext cx="12202862" cy="4598949"/>
          </a:xfrm>
          <a:custGeom>
            <a:avLst/>
            <a:gdLst>
              <a:gd name="connsiteX0" fmla="*/ 0 w 12192000"/>
              <a:gd name="connsiteY0" fmla="*/ 0 h 4903940"/>
              <a:gd name="connsiteX1" fmla="*/ 9740030 w 12192000"/>
              <a:gd name="connsiteY1" fmla="*/ 0 h 4903940"/>
              <a:gd name="connsiteX2" fmla="*/ 12192000 w 12192000"/>
              <a:gd name="connsiteY2" fmla="*/ 2451970 h 4903940"/>
              <a:gd name="connsiteX3" fmla="*/ 12192000 w 12192000"/>
              <a:gd name="connsiteY3" fmla="*/ 4903940 h 4903940"/>
              <a:gd name="connsiteX4" fmla="*/ 0 w 12192000"/>
              <a:gd name="connsiteY4" fmla="*/ 4903940 h 4903940"/>
              <a:gd name="connsiteX5" fmla="*/ 0 w 12192000"/>
              <a:gd name="connsiteY5" fmla="*/ 0 h 4903940"/>
              <a:gd name="connsiteX0" fmla="*/ 1375008 w 13567008"/>
              <a:gd name="connsiteY0" fmla="*/ 471881 h 5375821"/>
              <a:gd name="connsiteX1" fmla="*/ 11115038 w 13567008"/>
              <a:gd name="connsiteY1" fmla="*/ 471881 h 5375821"/>
              <a:gd name="connsiteX2" fmla="*/ 13567008 w 13567008"/>
              <a:gd name="connsiteY2" fmla="*/ 2923851 h 5375821"/>
              <a:gd name="connsiteX3" fmla="*/ 13567008 w 13567008"/>
              <a:gd name="connsiteY3" fmla="*/ 5375821 h 5375821"/>
              <a:gd name="connsiteX4" fmla="*/ 1375008 w 13567008"/>
              <a:gd name="connsiteY4" fmla="*/ 5375821 h 5375821"/>
              <a:gd name="connsiteX5" fmla="*/ 1375008 w 13567008"/>
              <a:gd name="connsiteY5" fmla="*/ 471881 h 5375821"/>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375008 w 13567008"/>
              <a:gd name="connsiteY0" fmla="*/ 612992 h 5516932"/>
              <a:gd name="connsiteX1" fmla="*/ 11115038 w 13567008"/>
              <a:gd name="connsiteY1" fmla="*/ 612992 h 5516932"/>
              <a:gd name="connsiteX2" fmla="*/ 13567008 w 13567008"/>
              <a:gd name="connsiteY2" fmla="*/ 3064962 h 5516932"/>
              <a:gd name="connsiteX3" fmla="*/ 13567008 w 13567008"/>
              <a:gd name="connsiteY3" fmla="*/ 5516932 h 5516932"/>
              <a:gd name="connsiteX4" fmla="*/ 1375008 w 13567008"/>
              <a:gd name="connsiteY4" fmla="*/ 5516932 h 5516932"/>
              <a:gd name="connsiteX5" fmla="*/ 1375008 w 13567008"/>
              <a:gd name="connsiteY5" fmla="*/ 612992 h 5516932"/>
              <a:gd name="connsiteX0" fmla="*/ 1207041 w 13399041"/>
              <a:gd name="connsiteY0" fmla="*/ 372792 h 5276732"/>
              <a:gd name="connsiteX1" fmla="*/ 7950653 w 13399041"/>
              <a:gd name="connsiteY1" fmla="*/ 893297 h 5276732"/>
              <a:gd name="connsiteX2" fmla="*/ 13399041 w 13399041"/>
              <a:gd name="connsiteY2" fmla="*/ 2824762 h 5276732"/>
              <a:gd name="connsiteX3" fmla="*/ 13399041 w 13399041"/>
              <a:gd name="connsiteY3" fmla="*/ 5276732 h 5276732"/>
              <a:gd name="connsiteX4" fmla="*/ 1207041 w 13399041"/>
              <a:gd name="connsiteY4" fmla="*/ 5276732 h 5276732"/>
              <a:gd name="connsiteX5" fmla="*/ 1207041 w 13399041"/>
              <a:gd name="connsiteY5" fmla="*/ 372792 h 5276732"/>
              <a:gd name="connsiteX0" fmla="*/ 1207041 w 13399041"/>
              <a:gd name="connsiteY0" fmla="*/ 159320 h 5063260"/>
              <a:gd name="connsiteX1" fmla="*/ 7950653 w 13399041"/>
              <a:gd name="connsiteY1" fmla="*/ 679825 h 5063260"/>
              <a:gd name="connsiteX2" fmla="*/ 13399041 w 13399041"/>
              <a:gd name="connsiteY2" fmla="*/ 2611290 h 5063260"/>
              <a:gd name="connsiteX3" fmla="*/ 13399041 w 13399041"/>
              <a:gd name="connsiteY3" fmla="*/ 5063260 h 5063260"/>
              <a:gd name="connsiteX4" fmla="*/ 1207041 w 13399041"/>
              <a:gd name="connsiteY4" fmla="*/ 5063260 h 5063260"/>
              <a:gd name="connsiteX5" fmla="*/ 1207041 w 13399041"/>
              <a:gd name="connsiteY5" fmla="*/ 159320 h 5063260"/>
              <a:gd name="connsiteX0" fmla="*/ 902783 w 13094783"/>
              <a:gd name="connsiteY0" fmla="*/ 402859 h 5306799"/>
              <a:gd name="connsiteX1" fmla="*/ 7646395 w 13094783"/>
              <a:gd name="connsiteY1" fmla="*/ 923364 h 5306799"/>
              <a:gd name="connsiteX2" fmla="*/ 13094783 w 13094783"/>
              <a:gd name="connsiteY2" fmla="*/ 2854829 h 5306799"/>
              <a:gd name="connsiteX3" fmla="*/ 13094783 w 13094783"/>
              <a:gd name="connsiteY3" fmla="*/ 5306799 h 5306799"/>
              <a:gd name="connsiteX4" fmla="*/ 902783 w 13094783"/>
              <a:gd name="connsiteY4" fmla="*/ 5306799 h 5306799"/>
              <a:gd name="connsiteX5" fmla="*/ 902783 w 13094783"/>
              <a:gd name="connsiteY5" fmla="*/ 402859 h 5306799"/>
              <a:gd name="connsiteX0" fmla="*/ 2478 w 12194478"/>
              <a:gd name="connsiteY0" fmla="*/ 402859 h 5306799"/>
              <a:gd name="connsiteX1" fmla="*/ 6746090 w 12194478"/>
              <a:gd name="connsiteY1" fmla="*/ 923364 h 5306799"/>
              <a:gd name="connsiteX2" fmla="*/ 12194478 w 12194478"/>
              <a:gd name="connsiteY2" fmla="*/ 2854829 h 5306799"/>
              <a:gd name="connsiteX3" fmla="*/ 12194478 w 12194478"/>
              <a:gd name="connsiteY3" fmla="*/ 5306799 h 5306799"/>
              <a:gd name="connsiteX4" fmla="*/ 2478 w 12194478"/>
              <a:gd name="connsiteY4" fmla="*/ 5306799 h 5306799"/>
              <a:gd name="connsiteX5" fmla="*/ 2478 w 12194478"/>
              <a:gd name="connsiteY5" fmla="*/ 402859 h 5306799"/>
              <a:gd name="connsiteX0" fmla="*/ 2630670 w 12192012"/>
              <a:gd name="connsiteY0" fmla="*/ 1829263 h 4383899"/>
              <a:gd name="connsiteX1" fmla="*/ 6743624 w 12192012"/>
              <a:gd name="connsiteY1" fmla="*/ 464 h 4383899"/>
              <a:gd name="connsiteX2" fmla="*/ 12192012 w 12192012"/>
              <a:gd name="connsiteY2" fmla="*/ 1931929 h 4383899"/>
              <a:gd name="connsiteX3" fmla="*/ 12192012 w 12192012"/>
              <a:gd name="connsiteY3" fmla="*/ 4383899 h 4383899"/>
              <a:gd name="connsiteX4" fmla="*/ 12 w 12192012"/>
              <a:gd name="connsiteY4" fmla="*/ 4383899 h 4383899"/>
              <a:gd name="connsiteX5" fmla="*/ 2630670 w 12192012"/>
              <a:gd name="connsiteY5" fmla="*/ 1829263 h 4383899"/>
              <a:gd name="connsiteX0" fmla="*/ 2630687 w 12192029"/>
              <a:gd name="connsiteY0" fmla="*/ 1828994 h 4383630"/>
              <a:gd name="connsiteX1" fmla="*/ 6743641 w 12192029"/>
              <a:gd name="connsiteY1" fmla="*/ 195 h 4383630"/>
              <a:gd name="connsiteX2" fmla="*/ 12192029 w 12192029"/>
              <a:gd name="connsiteY2" fmla="*/ 1931660 h 4383630"/>
              <a:gd name="connsiteX3" fmla="*/ 12192029 w 12192029"/>
              <a:gd name="connsiteY3" fmla="*/ 4383630 h 4383630"/>
              <a:gd name="connsiteX4" fmla="*/ 29 w 12192029"/>
              <a:gd name="connsiteY4" fmla="*/ 4383630 h 4383630"/>
              <a:gd name="connsiteX5" fmla="*/ 2630687 w 12192029"/>
              <a:gd name="connsiteY5" fmla="*/ 1828994 h 4383630"/>
              <a:gd name="connsiteX0" fmla="*/ 2025823 w 12192076"/>
              <a:gd name="connsiteY0" fmla="*/ 2496809 h 4390264"/>
              <a:gd name="connsiteX1" fmla="*/ 6743688 w 12192076"/>
              <a:gd name="connsiteY1" fmla="*/ 6829 h 4390264"/>
              <a:gd name="connsiteX2" fmla="*/ 12192076 w 12192076"/>
              <a:gd name="connsiteY2" fmla="*/ 1938294 h 4390264"/>
              <a:gd name="connsiteX3" fmla="*/ 12192076 w 12192076"/>
              <a:gd name="connsiteY3" fmla="*/ 4390264 h 4390264"/>
              <a:gd name="connsiteX4" fmla="*/ 76 w 12192076"/>
              <a:gd name="connsiteY4" fmla="*/ 4390264 h 4390264"/>
              <a:gd name="connsiteX5" fmla="*/ 2025823 w 12192076"/>
              <a:gd name="connsiteY5" fmla="*/ 2496809 h 4390264"/>
              <a:gd name="connsiteX0" fmla="*/ 2027504 w 12193757"/>
              <a:gd name="connsiteY0" fmla="*/ 2496809 h 4390264"/>
              <a:gd name="connsiteX1" fmla="*/ 6745369 w 12193757"/>
              <a:gd name="connsiteY1" fmla="*/ 6829 h 4390264"/>
              <a:gd name="connsiteX2" fmla="*/ 12193757 w 12193757"/>
              <a:gd name="connsiteY2" fmla="*/ 1938294 h 4390264"/>
              <a:gd name="connsiteX3" fmla="*/ 12193757 w 12193757"/>
              <a:gd name="connsiteY3" fmla="*/ 4390264 h 4390264"/>
              <a:gd name="connsiteX4" fmla="*/ 1757 w 12193757"/>
              <a:gd name="connsiteY4" fmla="*/ 4390264 h 4390264"/>
              <a:gd name="connsiteX5" fmla="*/ 2027504 w 12193757"/>
              <a:gd name="connsiteY5" fmla="*/ 2496809 h 4390264"/>
              <a:gd name="connsiteX0" fmla="*/ 2025802 w 12192055"/>
              <a:gd name="connsiteY0" fmla="*/ 2496809 h 4390264"/>
              <a:gd name="connsiteX1" fmla="*/ 6743667 w 12192055"/>
              <a:gd name="connsiteY1" fmla="*/ 6829 h 4390264"/>
              <a:gd name="connsiteX2" fmla="*/ 12192055 w 12192055"/>
              <a:gd name="connsiteY2" fmla="*/ 1938294 h 4390264"/>
              <a:gd name="connsiteX3" fmla="*/ 12192055 w 12192055"/>
              <a:gd name="connsiteY3" fmla="*/ 4390264 h 4390264"/>
              <a:gd name="connsiteX4" fmla="*/ 55 w 12192055"/>
              <a:gd name="connsiteY4" fmla="*/ 4390264 h 4390264"/>
              <a:gd name="connsiteX5" fmla="*/ 2025802 w 12192055"/>
              <a:gd name="connsiteY5" fmla="*/ 2496809 h 4390264"/>
              <a:gd name="connsiteX0" fmla="*/ 2025802 w 12192055"/>
              <a:gd name="connsiteY0" fmla="*/ 2899111 h 4792566"/>
              <a:gd name="connsiteX1" fmla="*/ 6743667 w 12192055"/>
              <a:gd name="connsiteY1" fmla="*/ 409131 h 4792566"/>
              <a:gd name="connsiteX2" fmla="*/ 12192055 w 12192055"/>
              <a:gd name="connsiteY2" fmla="*/ 2340596 h 4792566"/>
              <a:gd name="connsiteX3" fmla="*/ 12192055 w 12192055"/>
              <a:gd name="connsiteY3" fmla="*/ 4792566 h 4792566"/>
              <a:gd name="connsiteX4" fmla="*/ 55 w 12192055"/>
              <a:gd name="connsiteY4" fmla="*/ 4792566 h 4792566"/>
              <a:gd name="connsiteX5" fmla="*/ 2025802 w 12192055"/>
              <a:gd name="connsiteY5" fmla="*/ 2899111 h 4792566"/>
              <a:gd name="connsiteX0" fmla="*/ 2025802 w 12192055"/>
              <a:gd name="connsiteY0" fmla="*/ 2711738 h 4605193"/>
              <a:gd name="connsiteX1" fmla="*/ 6743667 w 12192055"/>
              <a:gd name="connsiteY1" fmla="*/ 221758 h 4605193"/>
              <a:gd name="connsiteX2" fmla="*/ 12192055 w 12192055"/>
              <a:gd name="connsiteY2" fmla="*/ 2153223 h 4605193"/>
              <a:gd name="connsiteX3" fmla="*/ 12192055 w 12192055"/>
              <a:gd name="connsiteY3" fmla="*/ 4605193 h 4605193"/>
              <a:gd name="connsiteX4" fmla="*/ 55 w 12192055"/>
              <a:gd name="connsiteY4" fmla="*/ 4605193 h 4605193"/>
              <a:gd name="connsiteX5" fmla="*/ 2025802 w 12192055"/>
              <a:gd name="connsiteY5" fmla="*/ 2711738 h 4605193"/>
              <a:gd name="connsiteX0" fmla="*/ 1533836 w 12192459"/>
              <a:gd name="connsiteY0" fmla="*/ 2153557 h 4384636"/>
              <a:gd name="connsiteX1" fmla="*/ 6744071 w 12192459"/>
              <a:gd name="connsiteY1" fmla="*/ 1201 h 4384636"/>
              <a:gd name="connsiteX2" fmla="*/ 12192459 w 12192459"/>
              <a:gd name="connsiteY2" fmla="*/ 1932666 h 4384636"/>
              <a:gd name="connsiteX3" fmla="*/ 12192459 w 12192459"/>
              <a:gd name="connsiteY3" fmla="*/ 4384636 h 4384636"/>
              <a:gd name="connsiteX4" fmla="*/ 459 w 12192459"/>
              <a:gd name="connsiteY4" fmla="*/ 4384636 h 4384636"/>
              <a:gd name="connsiteX5" fmla="*/ 1533836 w 12192459"/>
              <a:gd name="connsiteY5" fmla="*/ 2153557 h 4384636"/>
              <a:gd name="connsiteX0" fmla="*/ 658923 w 12893128"/>
              <a:gd name="connsiteY0" fmla="*/ 3587716 h 4426094"/>
              <a:gd name="connsiteX1" fmla="*/ 7444740 w 12893128"/>
              <a:gd name="connsiteY1" fmla="*/ 42659 h 4426094"/>
              <a:gd name="connsiteX2" fmla="*/ 12893128 w 12893128"/>
              <a:gd name="connsiteY2" fmla="*/ 1974124 h 4426094"/>
              <a:gd name="connsiteX3" fmla="*/ 12893128 w 12893128"/>
              <a:gd name="connsiteY3" fmla="*/ 4426094 h 4426094"/>
              <a:gd name="connsiteX4" fmla="*/ 701128 w 12893128"/>
              <a:gd name="connsiteY4" fmla="*/ 4426094 h 4426094"/>
              <a:gd name="connsiteX5" fmla="*/ 658923 w 12893128"/>
              <a:gd name="connsiteY5" fmla="*/ 3587716 h 4426094"/>
              <a:gd name="connsiteX0" fmla="*/ 2071852 w 14306057"/>
              <a:gd name="connsiteY0" fmla="*/ 3587716 h 4426094"/>
              <a:gd name="connsiteX1" fmla="*/ 8857669 w 14306057"/>
              <a:gd name="connsiteY1" fmla="*/ 42659 h 4426094"/>
              <a:gd name="connsiteX2" fmla="*/ 14306057 w 14306057"/>
              <a:gd name="connsiteY2" fmla="*/ 1974124 h 4426094"/>
              <a:gd name="connsiteX3" fmla="*/ 14306057 w 14306057"/>
              <a:gd name="connsiteY3" fmla="*/ 4426094 h 4426094"/>
              <a:gd name="connsiteX4" fmla="*/ 2114057 w 14306057"/>
              <a:gd name="connsiteY4" fmla="*/ 4426094 h 4426094"/>
              <a:gd name="connsiteX5" fmla="*/ 2071852 w 14306057"/>
              <a:gd name="connsiteY5" fmla="*/ 3587716 h 4426094"/>
              <a:gd name="connsiteX0" fmla="*/ 2071852 w 14306057"/>
              <a:gd name="connsiteY0" fmla="*/ 3812226 h 4650604"/>
              <a:gd name="connsiteX1" fmla="*/ 8857669 w 14306057"/>
              <a:gd name="connsiteY1" fmla="*/ 267169 h 4650604"/>
              <a:gd name="connsiteX2" fmla="*/ 14306057 w 14306057"/>
              <a:gd name="connsiteY2" fmla="*/ 2198634 h 4650604"/>
              <a:gd name="connsiteX3" fmla="*/ 14306057 w 14306057"/>
              <a:gd name="connsiteY3" fmla="*/ 4650604 h 4650604"/>
              <a:gd name="connsiteX4" fmla="*/ 2114057 w 14306057"/>
              <a:gd name="connsiteY4" fmla="*/ 4650604 h 4650604"/>
              <a:gd name="connsiteX5" fmla="*/ 2071852 w 14306057"/>
              <a:gd name="connsiteY5" fmla="*/ 3812226 h 4650604"/>
              <a:gd name="connsiteX0" fmla="*/ 2071852 w 14306057"/>
              <a:gd name="connsiteY0" fmla="*/ 3839465 h 4677843"/>
              <a:gd name="connsiteX1" fmla="*/ 8857669 w 14306057"/>
              <a:gd name="connsiteY1" fmla="*/ 294408 h 4677843"/>
              <a:gd name="connsiteX2" fmla="*/ 14306057 w 14306057"/>
              <a:gd name="connsiteY2" fmla="*/ 2225873 h 4677843"/>
              <a:gd name="connsiteX3" fmla="*/ 14306057 w 14306057"/>
              <a:gd name="connsiteY3" fmla="*/ 4677843 h 4677843"/>
              <a:gd name="connsiteX4" fmla="*/ 2114057 w 14306057"/>
              <a:gd name="connsiteY4" fmla="*/ 4677843 h 4677843"/>
              <a:gd name="connsiteX5" fmla="*/ 2071852 w 14306057"/>
              <a:gd name="connsiteY5" fmla="*/ 3839465 h 4677843"/>
              <a:gd name="connsiteX0" fmla="*/ 98453 w 12290453"/>
              <a:gd name="connsiteY0" fmla="*/ 4677843 h 4677843"/>
              <a:gd name="connsiteX1" fmla="*/ 6842065 w 12290453"/>
              <a:gd name="connsiteY1" fmla="*/ 294408 h 4677843"/>
              <a:gd name="connsiteX2" fmla="*/ 12290453 w 12290453"/>
              <a:gd name="connsiteY2" fmla="*/ 2225873 h 4677843"/>
              <a:gd name="connsiteX3" fmla="*/ 12290453 w 12290453"/>
              <a:gd name="connsiteY3" fmla="*/ 4677843 h 4677843"/>
              <a:gd name="connsiteX4" fmla="*/ 98453 w 12290453"/>
              <a:gd name="connsiteY4" fmla="*/ 4677843 h 4677843"/>
              <a:gd name="connsiteX0" fmla="*/ 76 w 12192076"/>
              <a:gd name="connsiteY0" fmla="*/ 4677843 h 4677843"/>
              <a:gd name="connsiteX1" fmla="*/ 6743688 w 12192076"/>
              <a:gd name="connsiteY1" fmla="*/ 294408 h 4677843"/>
              <a:gd name="connsiteX2" fmla="*/ 12192076 w 12192076"/>
              <a:gd name="connsiteY2" fmla="*/ 2225873 h 4677843"/>
              <a:gd name="connsiteX3" fmla="*/ 12192076 w 12192076"/>
              <a:gd name="connsiteY3" fmla="*/ 4677843 h 4677843"/>
              <a:gd name="connsiteX4" fmla="*/ 76 w 12192076"/>
              <a:gd name="connsiteY4" fmla="*/ 4677843 h 4677843"/>
              <a:gd name="connsiteX0" fmla="*/ 92 w 12192092"/>
              <a:gd name="connsiteY0" fmla="*/ 4677475 h 4677475"/>
              <a:gd name="connsiteX1" fmla="*/ 6743704 w 12192092"/>
              <a:gd name="connsiteY1" fmla="*/ 294040 h 4677475"/>
              <a:gd name="connsiteX2" fmla="*/ 12192092 w 12192092"/>
              <a:gd name="connsiteY2" fmla="*/ 2225505 h 4677475"/>
              <a:gd name="connsiteX3" fmla="*/ 12192092 w 12192092"/>
              <a:gd name="connsiteY3" fmla="*/ 4677475 h 4677475"/>
              <a:gd name="connsiteX4" fmla="*/ 92 w 12192092"/>
              <a:gd name="connsiteY4" fmla="*/ 4677475 h 4677475"/>
              <a:gd name="connsiteX0" fmla="*/ 92 w 12192092"/>
              <a:gd name="connsiteY0" fmla="*/ 4602625 h 4602625"/>
              <a:gd name="connsiteX1" fmla="*/ 6729636 w 12192092"/>
              <a:gd name="connsiteY1" fmla="*/ 303596 h 4602625"/>
              <a:gd name="connsiteX2" fmla="*/ 12192092 w 12192092"/>
              <a:gd name="connsiteY2" fmla="*/ 2150655 h 4602625"/>
              <a:gd name="connsiteX3" fmla="*/ 12192092 w 12192092"/>
              <a:gd name="connsiteY3" fmla="*/ 4602625 h 4602625"/>
              <a:gd name="connsiteX4" fmla="*/ 92 w 12192092"/>
              <a:gd name="connsiteY4" fmla="*/ 4602625 h 4602625"/>
              <a:gd name="connsiteX0" fmla="*/ 342555 w 12534555"/>
              <a:gd name="connsiteY0" fmla="*/ 4299075 h 4299075"/>
              <a:gd name="connsiteX1" fmla="*/ 3901681 w 12534555"/>
              <a:gd name="connsiteY1" fmla="*/ 1886466 h 4299075"/>
              <a:gd name="connsiteX2" fmla="*/ 7072099 w 12534555"/>
              <a:gd name="connsiteY2" fmla="*/ 46 h 4299075"/>
              <a:gd name="connsiteX3" fmla="*/ 12534555 w 12534555"/>
              <a:gd name="connsiteY3" fmla="*/ 1847105 h 4299075"/>
              <a:gd name="connsiteX4" fmla="*/ 12534555 w 12534555"/>
              <a:gd name="connsiteY4" fmla="*/ 4299075 h 4299075"/>
              <a:gd name="connsiteX5" fmla="*/ 342555 w 12534555"/>
              <a:gd name="connsiteY5" fmla="*/ 4299075 h 4299075"/>
              <a:gd name="connsiteX0" fmla="*/ 377603 w 12569603"/>
              <a:gd name="connsiteY0" fmla="*/ 4299030 h 4299030"/>
              <a:gd name="connsiteX1" fmla="*/ 3458427 w 12569603"/>
              <a:gd name="connsiteY1" fmla="*/ 1844218 h 4299030"/>
              <a:gd name="connsiteX2" fmla="*/ 7107147 w 12569603"/>
              <a:gd name="connsiteY2" fmla="*/ 1 h 4299030"/>
              <a:gd name="connsiteX3" fmla="*/ 12569603 w 12569603"/>
              <a:gd name="connsiteY3" fmla="*/ 1847060 h 4299030"/>
              <a:gd name="connsiteX4" fmla="*/ 12569603 w 12569603"/>
              <a:gd name="connsiteY4" fmla="*/ 4299030 h 4299030"/>
              <a:gd name="connsiteX5" fmla="*/ 377603 w 12569603"/>
              <a:gd name="connsiteY5" fmla="*/ 4299030 h 4299030"/>
              <a:gd name="connsiteX0" fmla="*/ 377603 w 12569603"/>
              <a:gd name="connsiteY0" fmla="*/ 4618908 h 4618908"/>
              <a:gd name="connsiteX1" fmla="*/ 3458427 w 12569603"/>
              <a:gd name="connsiteY1" fmla="*/ 2164096 h 4618908"/>
              <a:gd name="connsiteX2" fmla="*/ 7107147 w 12569603"/>
              <a:gd name="connsiteY2" fmla="*/ 319879 h 4618908"/>
              <a:gd name="connsiteX3" fmla="*/ 12569603 w 12569603"/>
              <a:gd name="connsiteY3" fmla="*/ 2166938 h 4618908"/>
              <a:gd name="connsiteX4" fmla="*/ 12569603 w 12569603"/>
              <a:gd name="connsiteY4" fmla="*/ 4618908 h 4618908"/>
              <a:gd name="connsiteX5" fmla="*/ 377603 w 12569603"/>
              <a:gd name="connsiteY5" fmla="*/ 4618908 h 4618908"/>
              <a:gd name="connsiteX0" fmla="*/ 265961 w 12457961"/>
              <a:gd name="connsiteY0" fmla="*/ 4618908 h 4618908"/>
              <a:gd name="connsiteX1" fmla="*/ 3346785 w 12457961"/>
              <a:gd name="connsiteY1" fmla="*/ 2164096 h 4618908"/>
              <a:gd name="connsiteX2" fmla="*/ 6995505 w 12457961"/>
              <a:gd name="connsiteY2" fmla="*/ 319879 h 4618908"/>
              <a:gd name="connsiteX3" fmla="*/ 12457961 w 12457961"/>
              <a:gd name="connsiteY3" fmla="*/ 2166938 h 4618908"/>
              <a:gd name="connsiteX4" fmla="*/ 12457961 w 12457961"/>
              <a:gd name="connsiteY4" fmla="*/ 4618908 h 4618908"/>
              <a:gd name="connsiteX5" fmla="*/ 265961 w 12457961"/>
              <a:gd name="connsiteY5" fmla="*/ 4618908 h 4618908"/>
              <a:gd name="connsiteX0" fmla="*/ 919318 w 13111318"/>
              <a:gd name="connsiteY0" fmla="*/ 4618908 h 4618908"/>
              <a:gd name="connsiteX1" fmla="*/ 1214741 w 13111318"/>
              <a:gd name="connsiteY1" fmla="*/ 3655270 h 4618908"/>
              <a:gd name="connsiteX2" fmla="*/ 4000142 w 13111318"/>
              <a:gd name="connsiteY2" fmla="*/ 2164096 h 4618908"/>
              <a:gd name="connsiteX3" fmla="*/ 7648862 w 13111318"/>
              <a:gd name="connsiteY3" fmla="*/ 319879 h 4618908"/>
              <a:gd name="connsiteX4" fmla="*/ 13111318 w 13111318"/>
              <a:gd name="connsiteY4" fmla="*/ 2166938 h 4618908"/>
              <a:gd name="connsiteX5" fmla="*/ 13111318 w 13111318"/>
              <a:gd name="connsiteY5" fmla="*/ 4618908 h 4618908"/>
              <a:gd name="connsiteX6" fmla="*/ 919318 w 13111318"/>
              <a:gd name="connsiteY6" fmla="*/ 4618908 h 4618908"/>
              <a:gd name="connsiteX0" fmla="*/ 1002288 w 13194288"/>
              <a:gd name="connsiteY0" fmla="*/ 4618908 h 4618908"/>
              <a:gd name="connsiteX1" fmla="*/ 1016357 w 13194288"/>
              <a:gd name="connsiteY1" fmla="*/ 3824082 h 4618908"/>
              <a:gd name="connsiteX2" fmla="*/ 4083112 w 13194288"/>
              <a:gd name="connsiteY2" fmla="*/ 2164096 h 4618908"/>
              <a:gd name="connsiteX3" fmla="*/ 7731832 w 13194288"/>
              <a:gd name="connsiteY3" fmla="*/ 319879 h 4618908"/>
              <a:gd name="connsiteX4" fmla="*/ 13194288 w 13194288"/>
              <a:gd name="connsiteY4" fmla="*/ 2166938 h 4618908"/>
              <a:gd name="connsiteX5" fmla="*/ 13194288 w 13194288"/>
              <a:gd name="connsiteY5" fmla="*/ 4618908 h 4618908"/>
              <a:gd name="connsiteX6" fmla="*/ 1002288 w 13194288"/>
              <a:gd name="connsiteY6" fmla="*/ 4618908 h 4618908"/>
              <a:gd name="connsiteX0" fmla="*/ 885408 w 13077408"/>
              <a:gd name="connsiteY0" fmla="*/ 4618908 h 4618908"/>
              <a:gd name="connsiteX1" fmla="*/ 899477 w 13077408"/>
              <a:gd name="connsiteY1" fmla="*/ 3824082 h 4618908"/>
              <a:gd name="connsiteX2" fmla="*/ 3966232 w 13077408"/>
              <a:gd name="connsiteY2" fmla="*/ 2164096 h 4618908"/>
              <a:gd name="connsiteX3" fmla="*/ 7614952 w 13077408"/>
              <a:gd name="connsiteY3" fmla="*/ 319879 h 4618908"/>
              <a:gd name="connsiteX4" fmla="*/ 13077408 w 13077408"/>
              <a:gd name="connsiteY4" fmla="*/ 2166938 h 4618908"/>
              <a:gd name="connsiteX5" fmla="*/ 13077408 w 13077408"/>
              <a:gd name="connsiteY5" fmla="*/ 4618908 h 4618908"/>
              <a:gd name="connsiteX6" fmla="*/ 885408 w 13077408"/>
              <a:gd name="connsiteY6" fmla="*/ 4618908 h 4618908"/>
              <a:gd name="connsiteX0" fmla="*/ 11214 w 12203214"/>
              <a:gd name="connsiteY0" fmla="*/ 4618908 h 4618908"/>
              <a:gd name="connsiteX1" fmla="*/ 25283 w 12203214"/>
              <a:gd name="connsiteY1" fmla="*/ 3824082 h 4618908"/>
              <a:gd name="connsiteX2" fmla="*/ 3092038 w 12203214"/>
              <a:gd name="connsiteY2" fmla="*/ 2164096 h 4618908"/>
              <a:gd name="connsiteX3" fmla="*/ 6740758 w 12203214"/>
              <a:gd name="connsiteY3" fmla="*/ 319879 h 4618908"/>
              <a:gd name="connsiteX4" fmla="*/ 12203214 w 12203214"/>
              <a:gd name="connsiteY4" fmla="*/ 2166938 h 4618908"/>
              <a:gd name="connsiteX5" fmla="*/ 12203214 w 12203214"/>
              <a:gd name="connsiteY5" fmla="*/ 4618908 h 4618908"/>
              <a:gd name="connsiteX6" fmla="*/ 11214 w 12203214"/>
              <a:gd name="connsiteY6" fmla="*/ 4618908 h 4618908"/>
              <a:gd name="connsiteX0" fmla="*/ 34849 w 12226849"/>
              <a:gd name="connsiteY0" fmla="*/ 4618908 h 4618908"/>
              <a:gd name="connsiteX1" fmla="*/ 13476 w 12226849"/>
              <a:gd name="connsiteY1" fmla="*/ 3795729 h 4618908"/>
              <a:gd name="connsiteX2" fmla="*/ 3115673 w 12226849"/>
              <a:gd name="connsiteY2" fmla="*/ 2164096 h 4618908"/>
              <a:gd name="connsiteX3" fmla="*/ 6764393 w 12226849"/>
              <a:gd name="connsiteY3" fmla="*/ 319879 h 4618908"/>
              <a:gd name="connsiteX4" fmla="*/ 12226849 w 12226849"/>
              <a:gd name="connsiteY4" fmla="*/ 2166938 h 4618908"/>
              <a:gd name="connsiteX5" fmla="*/ 12226849 w 12226849"/>
              <a:gd name="connsiteY5" fmla="*/ 4618908 h 4618908"/>
              <a:gd name="connsiteX6" fmla="*/ 34849 w 12226849"/>
              <a:gd name="connsiteY6" fmla="*/ 4618908 h 4618908"/>
              <a:gd name="connsiteX0" fmla="*/ 21373 w 12213373"/>
              <a:gd name="connsiteY0" fmla="*/ 4618908 h 4618908"/>
              <a:gd name="connsiteX1" fmla="*/ 0 w 12213373"/>
              <a:gd name="connsiteY1" fmla="*/ 3795729 h 4618908"/>
              <a:gd name="connsiteX2" fmla="*/ 3102197 w 12213373"/>
              <a:gd name="connsiteY2" fmla="*/ 2164096 h 4618908"/>
              <a:gd name="connsiteX3" fmla="*/ 6750917 w 12213373"/>
              <a:gd name="connsiteY3" fmla="*/ 319879 h 4618908"/>
              <a:gd name="connsiteX4" fmla="*/ 12213373 w 12213373"/>
              <a:gd name="connsiteY4" fmla="*/ 2166938 h 4618908"/>
              <a:gd name="connsiteX5" fmla="*/ 12213373 w 12213373"/>
              <a:gd name="connsiteY5" fmla="*/ 4618908 h 4618908"/>
              <a:gd name="connsiteX6" fmla="*/ 21373 w 12213373"/>
              <a:gd name="connsiteY6" fmla="*/ 4618908 h 4618908"/>
              <a:gd name="connsiteX0" fmla="*/ 1191 w 12193191"/>
              <a:gd name="connsiteY0" fmla="*/ 4618908 h 4618908"/>
              <a:gd name="connsiteX1" fmla="*/ 69156 w 12193191"/>
              <a:gd name="connsiteY1" fmla="*/ 3827260 h 4618908"/>
              <a:gd name="connsiteX2" fmla="*/ 3082015 w 12193191"/>
              <a:gd name="connsiteY2" fmla="*/ 2164096 h 4618908"/>
              <a:gd name="connsiteX3" fmla="*/ 6730735 w 12193191"/>
              <a:gd name="connsiteY3" fmla="*/ 319879 h 4618908"/>
              <a:gd name="connsiteX4" fmla="*/ 12193191 w 12193191"/>
              <a:gd name="connsiteY4" fmla="*/ 2166938 h 4618908"/>
              <a:gd name="connsiteX5" fmla="*/ 12193191 w 12193191"/>
              <a:gd name="connsiteY5" fmla="*/ 4618908 h 4618908"/>
              <a:gd name="connsiteX6" fmla="*/ 1191 w 12193191"/>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618908 h 4618908"/>
              <a:gd name="connsiteX1" fmla="*/ 0 w 12202862"/>
              <a:gd name="connsiteY1" fmla="*/ 3790474 h 4618908"/>
              <a:gd name="connsiteX2" fmla="*/ 3091686 w 12202862"/>
              <a:gd name="connsiteY2" fmla="*/ 2164096 h 4618908"/>
              <a:gd name="connsiteX3" fmla="*/ 6740406 w 12202862"/>
              <a:gd name="connsiteY3" fmla="*/ 319879 h 4618908"/>
              <a:gd name="connsiteX4" fmla="*/ 12202862 w 12202862"/>
              <a:gd name="connsiteY4" fmla="*/ 2166938 h 4618908"/>
              <a:gd name="connsiteX5" fmla="*/ 12202862 w 12202862"/>
              <a:gd name="connsiteY5" fmla="*/ 4618908 h 4618908"/>
              <a:gd name="connsiteX6" fmla="*/ 10862 w 12202862"/>
              <a:gd name="connsiteY6" fmla="*/ 4618908 h 4618908"/>
              <a:gd name="connsiteX0" fmla="*/ 10862 w 12202862"/>
              <a:gd name="connsiteY0" fmla="*/ 4300268 h 4300268"/>
              <a:gd name="connsiteX1" fmla="*/ 0 w 12202862"/>
              <a:gd name="connsiteY1" fmla="*/ 3471834 h 4300268"/>
              <a:gd name="connsiteX2" fmla="*/ 3191535 w 12202862"/>
              <a:gd name="connsiteY2" fmla="*/ 2060918 h 4300268"/>
              <a:gd name="connsiteX3" fmla="*/ 6740406 w 12202862"/>
              <a:gd name="connsiteY3" fmla="*/ 1239 h 4300268"/>
              <a:gd name="connsiteX4" fmla="*/ 12202862 w 12202862"/>
              <a:gd name="connsiteY4" fmla="*/ 1848298 h 4300268"/>
              <a:gd name="connsiteX5" fmla="*/ 12202862 w 12202862"/>
              <a:gd name="connsiteY5" fmla="*/ 4300268 h 4300268"/>
              <a:gd name="connsiteX6" fmla="*/ 10862 w 12202862"/>
              <a:gd name="connsiteY6" fmla="*/ 4300268 h 4300268"/>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250 h 4299250"/>
              <a:gd name="connsiteX1" fmla="*/ 0 w 12202862"/>
              <a:gd name="connsiteY1" fmla="*/ 3470816 h 4299250"/>
              <a:gd name="connsiteX2" fmla="*/ 3202045 w 12202862"/>
              <a:gd name="connsiteY2" fmla="*/ 1734079 h 4299250"/>
              <a:gd name="connsiteX3" fmla="*/ 6740406 w 12202862"/>
              <a:gd name="connsiteY3" fmla="*/ 221 h 4299250"/>
              <a:gd name="connsiteX4" fmla="*/ 12202862 w 12202862"/>
              <a:gd name="connsiteY4" fmla="*/ 1847280 h 4299250"/>
              <a:gd name="connsiteX5" fmla="*/ 12202862 w 12202862"/>
              <a:gd name="connsiteY5" fmla="*/ 4299250 h 4299250"/>
              <a:gd name="connsiteX6" fmla="*/ 10862 w 12202862"/>
              <a:gd name="connsiteY6" fmla="*/ 4299250 h 4299250"/>
              <a:gd name="connsiteX0" fmla="*/ 10862 w 12202862"/>
              <a:gd name="connsiteY0" fmla="*/ 4299035 h 4299035"/>
              <a:gd name="connsiteX1" fmla="*/ 0 w 12202862"/>
              <a:gd name="connsiteY1" fmla="*/ 3470601 h 4299035"/>
              <a:gd name="connsiteX2" fmla="*/ 3328169 w 12202862"/>
              <a:gd name="connsiteY2" fmla="*/ 1828457 h 4299035"/>
              <a:gd name="connsiteX3" fmla="*/ 6740406 w 12202862"/>
              <a:gd name="connsiteY3" fmla="*/ 6 h 4299035"/>
              <a:gd name="connsiteX4" fmla="*/ 12202862 w 12202862"/>
              <a:gd name="connsiteY4" fmla="*/ 1847065 h 4299035"/>
              <a:gd name="connsiteX5" fmla="*/ 12202862 w 12202862"/>
              <a:gd name="connsiteY5" fmla="*/ 4299035 h 4299035"/>
              <a:gd name="connsiteX6" fmla="*/ 10862 w 12202862"/>
              <a:gd name="connsiteY6" fmla="*/ 4299035 h 4299035"/>
              <a:gd name="connsiteX0" fmla="*/ 10862 w 12202862"/>
              <a:gd name="connsiteY0" fmla="*/ 4299317 h 4299317"/>
              <a:gd name="connsiteX1" fmla="*/ 0 w 12202862"/>
              <a:gd name="connsiteY1" fmla="*/ 3470883 h 4299317"/>
              <a:gd name="connsiteX2" fmla="*/ 3286128 w 12202862"/>
              <a:gd name="connsiteY2" fmla="*/ 1718380 h 4299317"/>
              <a:gd name="connsiteX3" fmla="*/ 6740406 w 12202862"/>
              <a:gd name="connsiteY3" fmla="*/ 288 h 4299317"/>
              <a:gd name="connsiteX4" fmla="*/ 12202862 w 12202862"/>
              <a:gd name="connsiteY4" fmla="*/ 1847347 h 4299317"/>
              <a:gd name="connsiteX5" fmla="*/ 12202862 w 12202862"/>
              <a:gd name="connsiteY5" fmla="*/ 4299317 h 4299317"/>
              <a:gd name="connsiteX6" fmla="*/ 10862 w 12202862"/>
              <a:gd name="connsiteY6" fmla="*/ 4299317 h 4299317"/>
              <a:gd name="connsiteX0" fmla="*/ 10862 w 12202862"/>
              <a:gd name="connsiteY0" fmla="*/ 4567279 h 4567279"/>
              <a:gd name="connsiteX1" fmla="*/ 0 w 12202862"/>
              <a:gd name="connsiteY1" fmla="*/ 3738845 h 4567279"/>
              <a:gd name="connsiteX2" fmla="*/ 3286128 w 12202862"/>
              <a:gd name="connsiteY2" fmla="*/ 1986342 h 4567279"/>
              <a:gd name="connsiteX3" fmla="*/ 8017413 w 12202862"/>
              <a:gd name="connsiteY3" fmla="*/ 236 h 4567279"/>
              <a:gd name="connsiteX4" fmla="*/ 12202862 w 12202862"/>
              <a:gd name="connsiteY4" fmla="*/ 2115309 h 4567279"/>
              <a:gd name="connsiteX5" fmla="*/ 12202862 w 12202862"/>
              <a:gd name="connsiteY5" fmla="*/ 4567279 h 4567279"/>
              <a:gd name="connsiteX6" fmla="*/ 10862 w 12202862"/>
              <a:gd name="connsiteY6" fmla="*/ 4567279 h 4567279"/>
              <a:gd name="connsiteX0" fmla="*/ 10862 w 12202862"/>
              <a:gd name="connsiteY0" fmla="*/ 4572902 h 4572902"/>
              <a:gd name="connsiteX1" fmla="*/ 0 w 12202862"/>
              <a:gd name="connsiteY1" fmla="*/ 3744468 h 4572902"/>
              <a:gd name="connsiteX2" fmla="*/ 3286128 w 12202862"/>
              <a:gd name="connsiteY2" fmla="*/ 1991965 h 4572902"/>
              <a:gd name="connsiteX3" fmla="*/ 8017413 w 12202862"/>
              <a:gd name="connsiteY3" fmla="*/ 5859 h 4572902"/>
              <a:gd name="connsiteX4" fmla="*/ 12202862 w 12202862"/>
              <a:gd name="connsiteY4" fmla="*/ 2120932 h 4572902"/>
              <a:gd name="connsiteX5" fmla="*/ 12202862 w 12202862"/>
              <a:gd name="connsiteY5" fmla="*/ 4572902 h 4572902"/>
              <a:gd name="connsiteX6" fmla="*/ 10862 w 12202862"/>
              <a:gd name="connsiteY6" fmla="*/ 4572902 h 4572902"/>
              <a:gd name="connsiteX0" fmla="*/ 10862 w 12202862"/>
              <a:gd name="connsiteY0" fmla="*/ 4598949 h 4598949"/>
              <a:gd name="connsiteX1" fmla="*/ 0 w 12202862"/>
              <a:gd name="connsiteY1" fmla="*/ 3770515 h 4598949"/>
              <a:gd name="connsiteX2" fmla="*/ 3286128 w 12202862"/>
              <a:gd name="connsiteY2" fmla="*/ 2018012 h 4598949"/>
              <a:gd name="connsiteX3" fmla="*/ 8017413 w 12202862"/>
              <a:gd name="connsiteY3" fmla="*/ 31906 h 4598949"/>
              <a:gd name="connsiteX4" fmla="*/ 12202862 w 12202862"/>
              <a:gd name="connsiteY4" fmla="*/ 2146979 h 4598949"/>
              <a:gd name="connsiteX5" fmla="*/ 12202862 w 12202862"/>
              <a:gd name="connsiteY5" fmla="*/ 4598949 h 4598949"/>
              <a:gd name="connsiteX6" fmla="*/ 10862 w 12202862"/>
              <a:gd name="connsiteY6" fmla="*/ 4598949 h 459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862" h="4598949">
                <a:moveTo>
                  <a:pt x="10862" y="4598949"/>
                </a:moveTo>
                <a:cubicBezTo>
                  <a:pt x="-2424" y="3903771"/>
                  <a:pt x="5772" y="4181592"/>
                  <a:pt x="0" y="3770515"/>
                </a:cubicBezTo>
                <a:cubicBezTo>
                  <a:pt x="734188" y="3403421"/>
                  <a:pt x="994575" y="3356931"/>
                  <a:pt x="3286128" y="2018012"/>
                </a:cubicBezTo>
                <a:cubicBezTo>
                  <a:pt x="4358481" y="1462114"/>
                  <a:pt x="6021539" y="126025"/>
                  <a:pt x="8017413" y="31906"/>
                </a:cubicBezTo>
                <a:cubicBezTo>
                  <a:pt x="10259934" y="-212607"/>
                  <a:pt x="12060789" y="992032"/>
                  <a:pt x="12202862" y="2146979"/>
                </a:cubicBezTo>
                <a:lnTo>
                  <a:pt x="12202862" y="4598949"/>
                </a:lnTo>
                <a:lnTo>
                  <a:pt x="10862" y="459894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6" name="Chord 5">
            <a:extLst>
              <a:ext uri="{FF2B5EF4-FFF2-40B4-BE49-F238E27FC236}">
                <a16:creationId xmlns:a16="http://schemas.microsoft.com/office/drawing/2014/main" id="{EC5F69CF-D157-AA47-A5EB-2B76790C0B3E}"/>
              </a:ext>
            </a:extLst>
          </p:cNvPr>
          <p:cNvSpPr/>
          <p:nvPr/>
        </p:nvSpPr>
        <p:spPr>
          <a:xfrm rot="10800000">
            <a:off x="-2093569" y="2692590"/>
            <a:ext cx="4165410" cy="4165410"/>
          </a:xfrm>
          <a:prstGeom prst="chord">
            <a:avLst>
              <a:gd name="adj1" fmla="val 5407640"/>
              <a:gd name="adj2" fmla="val 16200000"/>
            </a:avLst>
          </a:prstGeom>
          <a:solidFill>
            <a:srgbClr val="96A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6A0E6"/>
              </a:solidFill>
              <a:latin typeface="Century Gothic" panose="020B0502020202020204" pitchFamily="34" charset="0"/>
            </a:endParaRPr>
          </a:p>
        </p:txBody>
      </p:sp>
      <p:sp>
        <p:nvSpPr>
          <p:cNvPr id="2" name="Title 1">
            <a:extLst>
              <a:ext uri="{FF2B5EF4-FFF2-40B4-BE49-F238E27FC236}">
                <a16:creationId xmlns:a16="http://schemas.microsoft.com/office/drawing/2014/main" id="{E5CD4816-8816-B149-ADFA-C0F286682F22}"/>
              </a:ext>
            </a:extLst>
          </p:cNvPr>
          <p:cNvSpPr>
            <a:spLocks noGrp="1"/>
          </p:cNvSpPr>
          <p:nvPr>
            <p:ph type="title"/>
          </p:nvPr>
        </p:nvSpPr>
        <p:spPr>
          <a:xfrm>
            <a:off x="832767" y="713968"/>
            <a:ext cx="10515600" cy="1399131"/>
          </a:xfrm>
        </p:spPr>
        <p:txBody>
          <a:bodyPr/>
          <a:lstStyle/>
          <a:p>
            <a:r>
              <a:rPr lang="ja-JP" altLang="en-US">
                <a:latin typeface="游ゴシック"/>
                <a:ea typeface="游ゴシック"/>
              </a:rPr>
              <a:t>最終スコア</a:t>
            </a:r>
            <a:br>
              <a:rPr lang="en-US" altLang="ja-JP">
                <a:latin typeface="游ゴシック"/>
                <a:ea typeface="+mn-ea"/>
              </a:rPr>
            </a:br>
            <a:r>
              <a:rPr lang="ja-JP" altLang="en-US">
                <a:latin typeface="游ゴシック"/>
                <a:ea typeface="游ゴシック"/>
              </a:rPr>
              <a:t>（ふりかえり）</a:t>
            </a:r>
            <a:endParaRPr lang="en-US">
              <a:latin typeface="游ゴシック"/>
              <a:ea typeface="游ゴシック"/>
            </a:endParaRPr>
          </a:p>
        </p:txBody>
      </p:sp>
      <p:pic>
        <p:nvPicPr>
          <p:cNvPr id="4" name="Picture 3">
            <a:extLst>
              <a:ext uri="{FF2B5EF4-FFF2-40B4-BE49-F238E27FC236}">
                <a16:creationId xmlns:a16="http://schemas.microsoft.com/office/drawing/2014/main" id="{2E08AAF1-DE9B-344D-8F27-A64143B16EBC}"/>
              </a:ext>
            </a:extLst>
          </p:cNvPr>
          <p:cNvPicPr>
            <a:picLocks noChangeAspect="1"/>
          </p:cNvPicPr>
          <p:nvPr/>
        </p:nvPicPr>
        <p:blipFill>
          <a:blip r:embed="rId4"/>
          <a:stretch>
            <a:fillRect/>
          </a:stretch>
        </p:blipFill>
        <p:spPr>
          <a:xfrm rot="10800000">
            <a:off x="0" y="1398951"/>
            <a:ext cx="2190583" cy="4370268"/>
          </a:xfrm>
          <a:prstGeom prst="rect">
            <a:avLst/>
          </a:prstGeom>
        </p:spPr>
      </p:pic>
      <p:sp>
        <p:nvSpPr>
          <p:cNvPr id="5" name="Right Triangle 4">
            <a:extLst>
              <a:ext uri="{FF2B5EF4-FFF2-40B4-BE49-F238E27FC236}">
                <a16:creationId xmlns:a16="http://schemas.microsoft.com/office/drawing/2014/main" id="{241EB8A4-876D-BD49-BD43-CFF32B3BE027}"/>
              </a:ext>
            </a:extLst>
          </p:cNvPr>
          <p:cNvSpPr/>
          <p:nvPr/>
        </p:nvSpPr>
        <p:spPr>
          <a:xfrm rot="16200000">
            <a:off x="10151164" y="4817166"/>
            <a:ext cx="2040834" cy="2040834"/>
          </a:xfrm>
          <a:prstGeom prst="rtTriangle">
            <a:avLst/>
          </a:prstGeom>
          <a:solidFill>
            <a:srgbClr val="671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7" name="スライド番号プレースホルダー 6">
            <a:extLst>
              <a:ext uri="{FF2B5EF4-FFF2-40B4-BE49-F238E27FC236}">
                <a16:creationId xmlns:a16="http://schemas.microsoft.com/office/drawing/2014/main" id="{B210C2F7-ED1A-0EBB-E3F6-F77868FD7D5D}"/>
              </a:ext>
            </a:extLst>
          </p:cNvPr>
          <p:cNvSpPr>
            <a:spLocks noGrp="1"/>
          </p:cNvSpPr>
          <p:nvPr>
            <p:ph type="sldNum" sz="quarter" idx="4"/>
          </p:nvPr>
        </p:nvSpPr>
        <p:spPr/>
        <p:txBody>
          <a:bodyPr/>
          <a:lstStyle/>
          <a:p>
            <a:fld id="{80A2B4B0-9491-B04B-970C-96F3FD69134F}" type="slidenum">
              <a:rPr lang="en-US" smtClean="0"/>
              <a:pPr/>
              <a:t>8</a:t>
            </a:fld>
            <a:endParaRPr lang="en-US"/>
          </a:p>
        </p:txBody>
      </p:sp>
    </p:spTree>
    <p:extLst>
      <p:ext uri="{BB962C8B-B14F-4D97-AF65-F5344CB8AC3E}">
        <p14:creationId xmlns:p14="http://schemas.microsoft.com/office/powerpoint/2010/main" val="627078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F82F1F-A3F0-49BA-8FE8-C929E1E625D9}"/>
              </a:ext>
            </a:extLst>
          </p:cNvPr>
          <p:cNvSpPr>
            <a:spLocks noGrp="1"/>
          </p:cNvSpPr>
          <p:nvPr>
            <p:ph type="title"/>
          </p:nvPr>
        </p:nvSpPr>
        <p:spPr>
          <a:xfrm>
            <a:off x="537935" y="355444"/>
            <a:ext cx="10515600" cy="1325563"/>
          </a:xfrm>
        </p:spPr>
        <p:txBody>
          <a:bodyPr/>
          <a:lstStyle/>
          <a:p>
            <a:r>
              <a:rPr lang="ja-JP" altLang="en-US">
                <a:latin typeface="+mn-ea"/>
                <a:ea typeface="+mn-ea"/>
              </a:rPr>
              <a:t>最終スコア（ふりかえり）</a:t>
            </a:r>
          </a:p>
        </p:txBody>
      </p:sp>
      <p:sp>
        <p:nvSpPr>
          <p:cNvPr id="3" name="Content Placeholder 2">
            <a:extLst>
              <a:ext uri="{FF2B5EF4-FFF2-40B4-BE49-F238E27FC236}">
                <a16:creationId xmlns:a16="http://schemas.microsoft.com/office/drawing/2014/main" id="{A0D5640F-618B-4C86-80B9-6C4388E63548}"/>
              </a:ext>
            </a:extLst>
          </p:cNvPr>
          <p:cNvSpPr>
            <a:spLocks noGrp="1"/>
          </p:cNvSpPr>
          <p:nvPr>
            <p:ph idx="1"/>
          </p:nvPr>
        </p:nvSpPr>
        <p:spPr>
          <a:xfrm>
            <a:off x="661737" y="1555120"/>
            <a:ext cx="10515600" cy="556192"/>
          </a:xfrm>
        </p:spPr>
        <p:txBody>
          <a:bodyPr vert="horz" lIns="91440" tIns="45720" rIns="91440" bIns="45720" rtlCol="0" anchor="t">
            <a:normAutofit/>
          </a:bodyPr>
          <a:lstStyle/>
          <a:p>
            <a:r>
              <a:rPr lang="ja-JP" altLang="en-US">
                <a:latin typeface="+mn-ea"/>
              </a:rPr>
              <a:t>３ステップ・センスチェック</a:t>
            </a:r>
          </a:p>
        </p:txBody>
      </p:sp>
      <p:sp>
        <p:nvSpPr>
          <p:cNvPr id="4" name="Title 1">
            <a:extLst>
              <a:ext uri="{FF2B5EF4-FFF2-40B4-BE49-F238E27FC236}">
                <a16:creationId xmlns:a16="http://schemas.microsoft.com/office/drawing/2014/main" id="{FC5AA0D1-0984-4F79-A78C-D7D79769E9FC}"/>
              </a:ext>
            </a:extLst>
          </p:cNvPr>
          <p:cNvSpPr txBox="1">
            <a:spLocks/>
          </p:cNvSpPr>
          <p:nvPr/>
        </p:nvSpPr>
        <p:spPr>
          <a:xfrm>
            <a:off x="1376135" y="2433375"/>
            <a:ext cx="7358791" cy="39810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rgbClr val="671A71"/>
                </a:solidFill>
                <a:latin typeface="BROTHER1816PRINTED-BLACK" pitchFamily="2" charset="0"/>
                <a:ea typeface="+mj-ea"/>
                <a:cs typeface="+mj-cs"/>
              </a:defRPr>
            </a:lvl1pPr>
          </a:lstStyle>
          <a:p>
            <a:r>
              <a:rPr lang="en-US" altLang="ja-JP" sz="2400" b="1" dirty="0">
                <a:latin typeface="游ゴシック"/>
                <a:ea typeface="游ゴシック"/>
              </a:rPr>
              <a:t>Slow-down</a:t>
            </a:r>
            <a:r>
              <a:rPr lang="ja-JP" altLang="en-US" sz="2400" b="1">
                <a:latin typeface="游ゴシック"/>
                <a:ea typeface="游ゴシック"/>
              </a:rPr>
              <a:t>（</a:t>
            </a:r>
            <a:r>
              <a:rPr lang="ja-JP" sz="1600" b="1">
                <a:latin typeface="游ゴシック"/>
                <a:ea typeface="游ゴシック"/>
              </a:rPr>
              <a:t>気持ちを落ち着</a:t>
            </a:r>
            <a:r>
              <a:rPr lang="ja-JP" altLang="en-US" sz="1600" b="1">
                <a:latin typeface="游ゴシック"/>
                <a:ea typeface="游ゴシック"/>
              </a:rPr>
              <a:t>かせる</a:t>
            </a:r>
            <a:r>
              <a:rPr lang="ja-JP" altLang="en-US" sz="2400" b="1">
                <a:latin typeface="游ゴシック"/>
                <a:ea typeface="游ゴシック"/>
              </a:rPr>
              <a:t>）</a:t>
            </a:r>
            <a:endParaRPr lang="ja-JP" sz="2400" dirty="0">
              <a:latin typeface="游ゴシック"/>
              <a:ea typeface="游ゴシック"/>
            </a:endParaRPr>
          </a:p>
          <a:p>
            <a:pPr marL="171450" indent="-171450">
              <a:lnSpc>
                <a:spcPct val="120000"/>
              </a:lnSpc>
              <a:buFont typeface="Arial"/>
              <a:buChar char="•"/>
            </a:pPr>
            <a:r>
              <a:rPr lang="ja-JP" sz="1200" dirty="0">
                <a:latin typeface="游ゴシック"/>
                <a:ea typeface="游ゴシック"/>
              </a:rPr>
              <a:t>一息ついて</a:t>
            </a:r>
            <a:r>
              <a:rPr lang="ja-JP" altLang="es-ES" sz="1200" dirty="0">
                <a:latin typeface="游ゴシック"/>
                <a:ea typeface="游ゴシック"/>
              </a:rPr>
              <a:t>、</a:t>
            </a:r>
            <a:r>
              <a:rPr lang="es-ES" altLang="ja-JP" sz="1200" b="1" u="sng" dirty="0">
                <a:latin typeface="游ゴシック"/>
                <a:ea typeface="游ゴシック"/>
              </a:rPr>
              <a:t>3</a:t>
            </a:r>
            <a:r>
              <a:rPr lang="ja-JP" altLang="es-ES" sz="1200" b="1" u="sng" dirty="0">
                <a:latin typeface="游ゴシック"/>
                <a:ea typeface="游ゴシック"/>
              </a:rPr>
              <a:t>回深呼吸</a:t>
            </a:r>
            <a:r>
              <a:rPr lang="ja-JP" altLang="es-ES" sz="1200" dirty="0">
                <a:latin typeface="游ゴシック"/>
                <a:ea typeface="游ゴシック"/>
              </a:rPr>
              <a:t>をしてください。</a:t>
            </a:r>
            <a:endParaRPr lang="ja-JP" sz="1200" dirty="0">
              <a:latin typeface="游ゴシック"/>
              <a:ea typeface="游ゴシック"/>
            </a:endParaRPr>
          </a:p>
          <a:p>
            <a:pPr marL="171450" indent="-171450">
              <a:lnSpc>
                <a:spcPct val="120000"/>
              </a:lnSpc>
              <a:buFont typeface="Arial"/>
              <a:buChar char="•"/>
            </a:pPr>
            <a:r>
              <a:rPr lang="ja-JP" sz="1200" dirty="0">
                <a:latin typeface="游ゴシック"/>
                <a:ea typeface="游ゴシック"/>
              </a:rPr>
              <a:t>目を閉じても大丈夫です。</a:t>
            </a:r>
            <a:endParaRPr lang="ja-JP" sz="1200" spc="0" dirty="0">
              <a:latin typeface="游ゴシック"/>
              <a:ea typeface="游ゴシック"/>
            </a:endParaRPr>
          </a:p>
          <a:p>
            <a:pPr>
              <a:lnSpc>
                <a:spcPct val="120000"/>
              </a:lnSpc>
            </a:pPr>
            <a:endParaRPr lang="en-US" altLang="ja-JP" sz="1600" b="1" dirty="0">
              <a:latin typeface="游ゴシック"/>
              <a:ea typeface="游ゴシック"/>
            </a:endParaRPr>
          </a:p>
          <a:p>
            <a:pPr>
              <a:lnSpc>
                <a:spcPct val="120000"/>
              </a:lnSpc>
            </a:pPr>
            <a:r>
              <a:rPr lang="en-US" altLang="ja-JP" sz="2400" b="1" dirty="0">
                <a:latin typeface="游ゴシック"/>
                <a:ea typeface="游ゴシック"/>
              </a:rPr>
              <a:t>Check-in</a:t>
            </a:r>
            <a:r>
              <a:rPr lang="ja-JP" altLang="en-US" sz="2400" b="1" dirty="0">
                <a:latin typeface="游ゴシック"/>
                <a:ea typeface="游ゴシック"/>
              </a:rPr>
              <a:t>（</a:t>
            </a:r>
            <a:r>
              <a:rPr lang="ja-JP" sz="1600" b="1" dirty="0">
                <a:latin typeface="游ゴシック"/>
                <a:ea typeface="游ゴシック"/>
              </a:rPr>
              <a:t>自分の身体とつながる</a:t>
            </a:r>
            <a:r>
              <a:rPr lang="ja-JP" altLang="en-US" sz="2400" b="1" dirty="0">
                <a:latin typeface="游ゴシック"/>
                <a:ea typeface="游ゴシック"/>
              </a:rPr>
              <a:t>）</a:t>
            </a:r>
            <a:endParaRPr lang="ja-JP" sz="2400" b="1" dirty="0">
              <a:latin typeface="游ゴシック"/>
              <a:ea typeface="游ゴシック"/>
            </a:endParaRPr>
          </a:p>
          <a:p>
            <a:pPr marL="171450" indent="-171450">
              <a:lnSpc>
                <a:spcPct val="120000"/>
              </a:lnSpc>
              <a:buFont typeface="Arial"/>
              <a:buChar char="•"/>
            </a:pPr>
            <a:r>
              <a:rPr lang="ja-JP" sz="1200" b="1" u="sng" dirty="0">
                <a:latin typeface="游ゴシック"/>
                <a:ea typeface="游ゴシック"/>
              </a:rPr>
              <a:t>頭の先からつま先まで</a:t>
            </a:r>
            <a:r>
              <a:rPr lang="ja-JP" sz="1200" dirty="0">
                <a:latin typeface="游ゴシック"/>
                <a:ea typeface="游ゴシック"/>
              </a:rPr>
              <a:t>、自分の身体の</a:t>
            </a:r>
            <a:r>
              <a:rPr lang="ja-JP" sz="1200" b="1" u="sng" dirty="0">
                <a:latin typeface="游ゴシック"/>
                <a:ea typeface="游ゴシック"/>
              </a:rPr>
              <a:t>状態を確認しましょう</a:t>
            </a:r>
            <a:r>
              <a:rPr lang="ja-JP" sz="1200" u="sng" dirty="0">
                <a:latin typeface="游ゴシック"/>
                <a:ea typeface="游ゴシック"/>
              </a:rPr>
              <a:t>。</a:t>
            </a:r>
          </a:p>
          <a:p>
            <a:pPr marL="171450" indent="-171450">
              <a:lnSpc>
                <a:spcPct val="120000"/>
              </a:lnSpc>
              <a:buFont typeface="Arial"/>
              <a:buChar char="•"/>
            </a:pPr>
            <a:r>
              <a:rPr lang="ja-JP" altLang="en-US" sz="1200" dirty="0">
                <a:latin typeface="游ゴシック"/>
                <a:ea typeface="游ゴシック"/>
              </a:rPr>
              <a:t>あなたの身体が何を感じているのかに注意を払いましょう。</a:t>
            </a:r>
            <a:r>
              <a:rPr lang="ja-JP" sz="1200" b="1" u="sng" dirty="0">
                <a:latin typeface="游ゴシック"/>
                <a:ea typeface="游ゴシック"/>
              </a:rPr>
              <a:t>どのようなことを感じています</a:t>
            </a:r>
            <a:r>
              <a:rPr lang="ja-JP" altLang="en-US" sz="1200" b="1" u="sng" dirty="0">
                <a:latin typeface="游ゴシック"/>
                <a:ea typeface="游ゴシック"/>
              </a:rPr>
              <a:t>か</a:t>
            </a:r>
            <a:r>
              <a:rPr lang="ja-JP" sz="1200" b="1" u="sng" dirty="0">
                <a:latin typeface="游ゴシック"/>
                <a:ea typeface="游ゴシック"/>
              </a:rPr>
              <a:t>？</a:t>
            </a:r>
          </a:p>
          <a:p>
            <a:pPr marL="171450" indent="-171450">
              <a:lnSpc>
                <a:spcPct val="120000"/>
              </a:lnSpc>
              <a:buFont typeface="Arial"/>
              <a:buChar char="•"/>
            </a:pPr>
            <a:r>
              <a:rPr lang="ja-JP" sz="1200" b="1" u="sng" dirty="0">
                <a:latin typeface="游ゴシック"/>
                <a:ea typeface="游ゴシック"/>
              </a:rPr>
              <a:t>身体が欲しているもの</a:t>
            </a:r>
            <a:r>
              <a:rPr lang="ja-JP" sz="1200" dirty="0">
                <a:latin typeface="游ゴシック"/>
                <a:ea typeface="游ゴシック"/>
              </a:rPr>
              <a:t>はありますか？</a:t>
            </a:r>
            <a:endParaRPr lang="en-US" altLang="ja-JP" sz="1200" dirty="0">
              <a:latin typeface="游ゴシック"/>
              <a:ea typeface="游ゴシック"/>
            </a:endParaRPr>
          </a:p>
          <a:p>
            <a:pPr>
              <a:lnSpc>
                <a:spcPct val="120000"/>
              </a:lnSpc>
            </a:pPr>
            <a:r>
              <a:rPr lang="ja-JP" altLang="en-US" sz="1200" dirty="0">
                <a:latin typeface="游ゴシック"/>
                <a:ea typeface="游ゴシック"/>
              </a:rPr>
              <a:t>　たとえば、ウォームアップが</a:t>
            </a:r>
            <a:r>
              <a:rPr lang="ja-JP" altLang="en-US" sz="1200">
                <a:latin typeface="游ゴシック"/>
                <a:ea typeface="游ゴシック"/>
              </a:rPr>
              <a:t>必要やおやつ</a:t>
            </a:r>
            <a:r>
              <a:rPr lang="ja-JP" altLang="en-US" sz="1200" dirty="0">
                <a:latin typeface="游ゴシック"/>
                <a:ea typeface="游ゴシック"/>
              </a:rPr>
              <a:t>がほしいなど。</a:t>
            </a:r>
            <a:endParaRPr lang="en-US" altLang="ja-JP" sz="1200" dirty="0">
              <a:latin typeface="游ゴシック"/>
              <a:ea typeface="游ゴシック"/>
            </a:endParaRPr>
          </a:p>
          <a:p>
            <a:pPr>
              <a:lnSpc>
                <a:spcPct val="120000"/>
              </a:lnSpc>
            </a:pPr>
            <a:endParaRPr lang="en-US" altLang="ja-JP" sz="1200" b="1" dirty="0">
              <a:latin typeface="游ゴシック"/>
              <a:ea typeface="游ゴシック"/>
            </a:endParaRPr>
          </a:p>
          <a:p>
            <a:pPr>
              <a:lnSpc>
                <a:spcPct val="120000"/>
              </a:lnSpc>
            </a:pPr>
            <a:r>
              <a:rPr lang="en-US" altLang="ja-JP" sz="2400" b="1" dirty="0">
                <a:latin typeface="游ゴシック"/>
                <a:ea typeface="游ゴシック"/>
              </a:rPr>
              <a:t>Move-forward</a:t>
            </a:r>
            <a:r>
              <a:rPr lang="ja-JP" altLang="en-US" sz="2400" b="1" dirty="0">
                <a:latin typeface="游ゴシック"/>
                <a:ea typeface="游ゴシック"/>
              </a:rPr>
              <a:t>（</a:t>
            </a:r>
            <a:r>
              <a:rPr lang="ja-JP" altLang="en-US" sz="1600" b="1" dirty="0">
                <a:latin typeface="游ゴシック"/>
                <a:ea typeface="游ゴシック"/>
              </a:rPr>
              <a:t>身体の要求に応える</a:t>
            </a:r>
            <a:r>
              <a:rPr lang="ja-JP" altLang="en-US" sz="2400" b="1" dirty="0">
                <a:latin typeface="游ゴシック"/>
                <a:ea typeface="游ゴシック"/>
              </a:rPr>
              <a:t>）</a:t>
            </a:r>
          </a:p>
          <a:p>
            <a:pPr marL="171450" indent="-171450">
              <a:lnSpc>
                <a:spcPct val="120000"/>
              </a:lnSpc>
              <a:buFont typeface="Arial"/>
              <a:buChar char="•"/>
            </a:pPr>
            <a:r>
              <a:rPr lang="ja-JP" sz="1200" dirty="0">
                <a:latin typeface="游ゴシック"/>
                <a:ea typeface="游ゴシック"/>
              </a:rPr>
              <a:t>自分の身体の状態や感覚を確認できたら、その</a:t>
            </a:r>
            <a:r>
              <a:rPr lang="ja-JP" sz="1200" b="1" u="sng" dirty="0">
                <a:latin typeface="游ゴシック"/>
                <a:ea typeface="游ゴシック"/>
              </a:rPr>
              <a:t>身体のニーズ</a:t>
            </a:r>
            <a:r>
              <a:rPr lang="ja-JP" sz="1200" b="1" u="sng">
                <a:latin typeface="游ゴシック"/>
                <a:ea typeface="游ゴシック"/>
              </a:rPr>
              <a:t>に応え</a:t>
            </a:r>
            <a:r>
              <a:rPr lang="ja-JP" altLang="en-US" sz="1200" b="1" u="sng">
                <a:latin typeface="游ゴシック"/>
                <a:ea typeface="游ゴシック"/>
              </a:rPr>
              <a:t>ましょう</a:t>
            </a:r>
            <a:r>
              <a:rPr lang="ja-JP" altLang="en-US" sz="1200" b="1" u="sng" dirty="0">
                <a:latin typeface="游ゴシック"/>
                <a:ea typeface="游ゴシック"/>
              </a:rPr>
              <a:t>。</a:t>
            </a:r>
            <a:endParaRPr lang="ja-JP" sz="1200" b="1" u="sng" dirty="0">
              <a:latin typeface="游ゴシック"/>
              <a:ea typeface="游ゴシック"/>
            </a:endParaRPr>
          </a:p>
          <a:p>
            <a:pPr>
              <a:lnSpc>
                <a:spcPct val="120000"/>
              </a:lnSpc>
            </a:pPr>
            <a:r>
              <a:rPr lang="ja-JP" altLang="en-US" sz="1200" dirty="0">
                <a:latin typeface="游ゴシック"/>
                <a:ea typeface="游ゴシック"/>
              </a:rPr>
              <a:t>     たとえば、止まる。動く（</a:t>
            </a:r>
            <a:r>
              <a:rPr lang="ja-JP" altLang="en-US" sz="1200">
                <a:latin typeface="游ゴシック"/>
                <a:ea typeface="游ゴシック"/>
              </a:rPr>
              <a:t>例：ウォームアップに</a:t>
            </a:r>
            <a:r>
              <a:rPr lang="ja-JP" altLang="en-US" sz="1200" dirty="0">
                <a:latin typeface="游ゴシック"/>
                <a:ea typeface="游ゴシック"/>
              </a:rPr>
              <a:t>身体を大きく動かすストレッチをする。）</a:t>
            </a:r>
          </a:p>
          <a:p>
            <a:pPr>
              <a:lnSpc>
                <a:spcPct val="120000"/>
              </a:lnSpc>
            </a:pPr>
            <a:r>
              <a:rPr lang="ja-JP" sz="1200" dirty="0">
                <a:latin typeface="游ゴシック"/>
                <a:ea typeface="游ゴシック"/>
              </a:rPr>
              <a:t>    </a:t>
            </a:r>
            <a:r>
              <a:rPr lang="ja-JP" altLang="en-US" sz="1200" dirty="0">
                <a:latin typeface="游ゴシック"/>
                <a:ea typeface="游ゴシック"/>
              </a:rPr>
              <a:t> </a:t>
            </a:r>
            <a:r>
              <a:rPr lang="ja-JP" sz="1200" dirty="0">
                <a:latin typeface="游ゴシック"/>
                <a:ea typeface="游ゴシック"/>
              </a:rPr>
              <a:t>再度自分の身体の声に耳</a:t>
            </a:r>
            <a:r>
              <a:rPr lang="ja-JP" sz="1200">
                <a:latin typeface="游ゴシック"/>
                <a:ea typeface="游ゴシック"/>
              </a:rPr>
              <a:t>を傾け、</a:t>
            </a:r>
            <a:r>
              <a:rPr lang="ja-JP" sz="1200" dirty="0">
                <a:latin typeface="游ゴシック"/>
                <a:ea typeface="游ゴシック"/>
              </a:rPr>
              <a:t>身体のニーズに応える</a:t>
            </a:r>
            <a:r>
              <a:rPr lang="ja-JP" altLang="en-US" sz="1200" dirty="0">
                <a:latin typeface="游ゴシック"/>
                <a:ea typeface="游ゴシック"/>
              </a:rPr>
              <a:t>。</a:t>
            </a:r>
            <a:endParaRPr lang="ja-JP" sz="1200" dirty="0">
              <a:latin typeface="游ゴシック"/>
              <a:ea typeface="游ゴシック"/>
            </a:endParaRPr>
          </a:p>
          <a:p>
            <a:pPr marL="285750" indent="-285750">
              <a:lnSpc>
                <a:spcPct val="120000"/>
              </a:lnSpc>
              <a:buFont typeface="Arial"/>
              <a:buChar char="•"/>
            </a:pPr>
            <a:endParaRPr lang="ja-JP" altLang="en-US" sz="1600" b="1" dirty="0">
              <a:latin typeface="+mn-ea"/>
              <a:ea typeface="+mn-ea"/>
            </a:endParaRPr>
          </a:p>
        </p:txBody>
      </p:sp>
      <p:pic>
        <p:nvPicPr>
          <p:cNvPr id="10" name="Picture 9" descr="A blue circle with white text&#10;&#10;Description automatically generated">
            <a:extLst>
              <a:ext uri="{FF2B5EF4-FFF2-40B4-BE49-F238E27FC236}">
                <a16:creationId xmlns:a16="http://schemas.microsoft.com/office/drawing/2014/main" id="{A785718B-5DE3-3C62-F27C-FA94049F3E65}"/>
              </a:ext>
            </a:extLst>
          </p:cNvPr>
          <p:cNvPicPr>
            <a:picLocks noChangeAspect="1"/>
          </p:cNvPicPr>
          <p:nvPr/>
        </p:nvPicPr>
        <p:blipFill>
          <a:blip r:embed="rId3"/>
          <a:stretch>
            <a:fillRect/>
          </a:stretch>
        </p:blipFill>
        <p:spPr>
          <a:xfrm>
            <a:off x="537935" y="2345191"/>
            <a:ext cx="838200" cy="3419475"/>
          </a:xfrm>
          <a:prstGeom prst="rect">
            <a:avLst/>
          </a:prstGeom>
        </p:spPr>
      </p:pic>
      <p:sp>
        <p:nvSpPr>
          <p:cNvPr id="5" name="スライド番号プレースホルダー 4">
            <a:extLst>
              <a:ext uri="{FF2B5EF4-FFF2-40B4-BE49-F238E27FC236}">
                <a16:creationId xmlns:a16="http://schemas.microsoft.com/office/drawing/2014/main" id="{DE8D73B5-A399-6315-D907-F8BC75EBE6C8}"/>
              </a:ext>
            </a:extLst>
          </p:cNvPr>
          <p:cNvSpPr>
            <a:spLocks noGrp="1"/>
          </p:cNvSpPr>
          <p:nvPr>
            <p:ph type="sldNum" sz="quarter" idx="4"/>
          </p:nvPr>
        </p:nvSpPr>
        <p:spPr/>
        <p:txBody>
          <a:bodyPr/>
          <a:lstStyle/>
          <a:p>
            <a:fld id="{80A2B4B0-9491-B04B-970C-96F3FD69134F}" type="slidenum">
              <a:rPr lang="en-US" smtClean="0"/>
              <a:pPr/>
              <a:t>9</a:t>
            </a:fld>
            <a:endParaRPr lang="en-US"/>
          </a:p>
        </p:txBody>
      </p:sp>
    </p:spTree>
    <p:extLst>
      <p:ext uri="{BB962C8B-B14F-4D97-AF65-F5344CB8AC3E}">
        <p14:creationId xmlns:p14="http://schemas.microsoft.com/office/powerpoint/2010/main" val="11094762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axCatchAll xmlns="292d0dc2-e599-4ea9-b5ef-33bfd71295c7" xsi:nil="true"/>
    <SharedWithUsers xmlns="50027c9e-aab9-4995-8ec4-27afe01975cf">
      <UserInfo>
        <DisplayName>Uemura, WAAP-Tomoko</DisplayName>
        <AccountId>2147</AccountId>
        <AccountType/>
      </UserInfo>
      <UserInfo>
        <DisplayName>Sasaki, WAAP-Naoko</DisplayName>
        <AccountId>2146</AccountId>
        <AccountType/>
      </UserInfo>
      <UserInfo>
        <DisplayName>Yusui2, WAAP-Arisa</DisplayName>
        <AccountId>2118</AccountId>
        <AccountType/>
      </UserInfo>
      <UserInfo>
        <DisplayName>Nota, Nagi</DisplayName>
        <AccountId>2210</AccountId>
        <AccountType/>
      </UserInfo>
      <UserInfo>
        <DisplayName>Kawasaki, Hitomi</DisplayName>
        <AccountId>703</AccountId>
        <AccountType/>
      </UserInfo>
    </SharedWithUsers>
    <lcf76f155ced4ddcb4097134ff3c332f xmlns="1922d3ec-44ef-4e54-b298-16f4e88d8907">
      <Terms xmlns="http://schemas.microsoft.com/office/infopath/2007/PartnerControls"/>
    </lcf76f155ced4ddcb4097134ff3c332f>
    <_dlc_DocId xmlns="50027c9e-aab9-4995-8ec4-27afe01975cf">AW563YRFR3H2-736702451-35584</_dlc_DocId>
    <_dlc_DocIdUrl xmlns="50027c9e-aab9-4995-8ec4-27afe01975cf">
      <Url>https://unilever.sharepoint.com/teams/HPCMKTG/_layouts/15/DocIdRedir.aspx?ID=AW563YRFR3H2-736702451-35584</Url>
      <Description>AW563YRFR3H2-736702451-35584</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7CEE10FA70BBD438DC678DE15467711" ma:contentTypeVersion="26" ma:contentTypeDescription="Create a new document." ma:contentTypeScope="" ma:versionID="fb5d6beb5c77b6b2cd48b50d8167f1fd">
  <xsd:schema xmlns:xsd="http://www.w3.org/2001/XMLSchema" xmlns:xs="http://www.w3.org/2001/XMLSchema" xmlns:p="http://schemas.microsoft.com/office/2006/metadata/properties" xmlns:ns2="50027c9e-aab9-4995-8ec4-27afe01975cf" xmlns:ns3="1922d3ec-44ef-4e54-b298-16f4e88d8907" xmlns:ns4="292d0dc2-e599-4ea9-b5ef-33bfd71295c7" targetNamespace="http://schemas.microsoft.com/office/2006/metadata/properties" ma:root="true" ma:fieldsID="cf60de8784ebee8c0cd544d38816168d" ns2:_="" ns3:_="" ns4:_="">
    <xsd:import namespace="50027c9e-aab9-4995-8ec4-27afe01975cf"/>
    <xsd:import namespace="1922d3ec-44ef-4e54-b298-16f4e88d8907"/>
    <xsd:import namespace="292d0dc2-e599-4ea9-b5ef-33bfd71295c7"/>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027c9e-aab9-4995-8ec4-27afe01975c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22d3ec-44ef-4e54-b298-16f4e88d8907"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7f554e9-a963-4179-93d8-b97c19740184"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dexed="true" ma:internalName="MediaServiceLocation" ma:readOnly="true">
      <xsd:simpleType>
        <xsd:restriction base="dms:Text"/>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92d0dc2-e599-4ea9-b5ef-33bfd71295c7"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e2fb57ab-76c0-4a60-b2c1-41ae5070ee9f}" ma:internalName="TaxCatchAll" ma:showField="CatchAllData" ma:web="50027c9e-aab9-4995-8ec4-27afe01975c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BEB444-F22D-43CC-8810-87448D8538C4}">
  <ds:schemaRefs>
    <ds:schemaRef ds:uri="http://schemas.microsoft.com/sharepoint/v3/contenttype/forms"/>
  </ds:schemaRefs>
</ds:datastoreItem>
</file>

<file path=customXml/itemProps2.xml><?xml version="1.0" encoding="utf-8"?>
<ds:datastoreItem xmlns:ds="http://schemas.openxmlformats.org/officeDocument/2006/customXml" ds:itemID="{A725CC7B-E978-4D4A-ACB1-61B58C5D7715}">
  <ds:schemaRefs>
    <ds:schemaRef ds:uri="http://schemas.microsoft.com/sharepoint/events"/>
  </ds:schemaRefs>
</ds:datastoreItem>
</file>

<file path=customXml/itemProps3.xml><?xml version="1.0" encoding="utf-8"?>
<ds:datastoreItem xmlns:ds="http://schemas.openxmlformats.org/officeDocument/2006/customXml" ds:itemID="{D5081F82-EBF9-4C4C-88E2-C7DBBC5CAF3C}">
  <ds:schemaRefs>
    <ds:schemaRef ds:uri="http://purl.org/dc/terms/"/>
    <ds:schemaRef ds:uri="http://purl.org/dc/elements/1.1/"/>
    <ds:schemaRef ds:uri="292d0dc2-e599-4ea9-b5ef-33bfd71295c7"/>
    <ds:schemaRef ds:uri="http://purl.org/dc/dcmitype/"/>
    <ds:schemaRef ds:uri="http://www.w3.org/XML/1998/namespace"/>
    <ds:schemaRef ds:uri="http://schemas.microsoft.com/office/2006/documentManagement/types"/>
    <ds:schemaRef ds:uri="50027c9e-aab9-4995-8ec4-27afe01975cf"/>
    <ds:schemaRef ds:uri="http://schemas.microsoft.com/office/2006/metadata/properties"/>
    <ds:schemaRef ds:uri="http://schemas.microsoft.com/office/infopath/2007/PartnerControls"/>
    <ds:schemaRef ds:uri="http://schemas.openxmlformats.org/package/2006/metadata/core-properties"/>
    <ds:schemaRef ds:uri="1922d3ec-44ef-4e54-b298-16f4e88d8907"/>
  </ds:schemaRefs>
</ds:datastoreItem>
</file>

<file path=customXml/itemProps4.xml><?xml version="1.0" encoding="utf-8"?>
<ds:datastoreItem xmlns:ds="http://schemas.openxmlformats.org/officeDocument/2006/customXml" ds:itemID="{EAB2B4A9-6063-472E-A1BD-959F21DF6422}">
  <ds:schemaRefs>
    <ds:schemaRef ds:uri="1922d3ec-44ef-4e54-b298-16f4e88d8907"/>
    <ds:schemaRef ds:uri="292d0dc2-e599-4ea9-b5ef-33bfd71295c7"/>
    <ds:schemaRef ds:uri="50027c9e-aab9-4995-8ec4-27afe01975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1026</TotalTime>
  <Words>3748</Words>
  <Application>Microsoft Macintosh PowerPoint</Application>
  <PresentationFormat>Widescreen</PresentationFormat>
  <Paragraphs>177</Paragraphs>
  <Slides>22</Slides>
  <Notes>10</Notes>
  <HiddenSlides>0</HiddenSlides>
  <MMClips>2</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Century Gothic</vt:lpstr>
      <vt:lpstr>Calibri</vt:lpstr>
      <vt:lpstr>游ゴシック</vt:lpstr>
      <vt:lpstr>Futura Extra Black</vt:lpstr>
      <vt:lpstr>Arial</vt:lpstr>
      <vt:lpstr>UD デジタル 教科書体 NK-B</vt:lpstr>
      <vt:lpstr>Office Theme</vt:lpstr>
      <vt:lpstr>1_Office Theme</vt:lpstr>
      <vt:lpstr>PowerPoint Presentation</vt:lpstr>
      <vt:lpstr>スポーツにおける ボディトーク</vt:lpstr>
      <vt:lpstr>学びたい知識:</vt:lpstr>
      <vt:lpstr>学びたい知識:</vt:lpstr>
      <vt:lpstr>身につけたいスキル</vt:lpstr>
      <vt:lpstr>身につけたいスキル</vt:lpstr>
      <vt:lpstr>身につけたいスキル</vt:lpstr>
      <vt:lpstr>最終スコア （ふりかえり）</vt:lpstr>
      <vt:lpstr>最終スコア（ふりかえり）</vt:lpstr>
      <vt:lpstr>スポーツをとおして 身体を理解しよう</vt:lpstr>
      <vt:lpstr>身につけたいスキル</vt:lpstr>
      <vt:lpstr>身につけたいスキル</vt:lpstr>
      <vt:lpstr>身につけたいスキル</vt:lpstr>
      <vt:lpstr>最終スコア （ふりかえり）</vt:lpstr>
      <vt:lpstr>最終スコア</vt:lpstr>
      <vt:lpstr>スポーツをするときの 身体の声に耳を傾けよう</vt:lpstr>
      <vt:lpstr>身につけたいスキル</vt:lpstr>
      <vt:lpstr>身につけたいスキル</vt:lpstr>
      <vt:lpstr>学びたいスキル</vt:lpstr>
      <vt:lpstr>最終スコア （ふりかえり）</vt:lpstr>
      <vt:lpstr>最終スコア</vt:lpstr>
      <vt:lpstr>スポーツをするときの 身体の声に耳を傾けよう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CHALLENGING GENDER STEREOTYPES IN SPORT</dc:title>
  <dc:creator>Hagen Friend</dc:creator>
  <cp:lastModifiedBy>Shingo Shimizu</cp:lastModifiedBy>
  <cp:revision>12</cp:revision>
  <dcterms:created xsi:type="dcterms:W3CDTF">2022-04-20T08:07:58Z</dcterms:created>
  <dcterms:modified xsi:type="dcterms:W3CDTF">2024-03-28T18:44:07Z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0x010100A7CEE10FA70BBD438DC678DE15467711</vt:lpwstr>
  </property>
  <property fmtid="{D5CDD505-2E9C-101B-9397-08002B2CF9AE}" pid="3" name="_dlc_DocIdItemGuid">
    <vt:lpwstr>e080ec06-184f-4e19-bbb0-2a704e31bccb</vt:lpwstr>
  </property>
  <property fmtid="{D5CDD505-2E9C-101B-9397-08002B2CF9AE}" pid="4" name="MediaServiceImageTags">
    <vt:lpwstr/>
  </property>
</Properties>
</file>